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426" r:id="rId2"/>
    <p:sldId id="427" r:id="rId3"/>
    <p:sldId id="428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81" r:id="rId12"/>
    <p:sldId id="482" r:id="rId13"/>
    <p:sldId id="483" r:id="rId14"/>
    <p:sldId id="263" r:id="rId15"/>
    <p:sldId id="480" r:id="rId16"/>
    <p:sldId id="444" r:id="rId17"/>
    <p:sldId id="461" r:id="rId18"/>
    <p:sldId id="485" r:id="rId19"/>
    <p:sldId id="327" r:id="rId20"/>
    <p:sldId id="478" r:id="rId21"/>
    <p:sldId id="479" r:id="rId22"/>
    <p:sldId id="443" r:id="rId23"/>
    <p:sldId id="487" r:id="rId24"/>
    <p:sldId id="314" r:id="rId25"/>
    <p:sldId id="486" r:id="rId26"/>
    <p:sldId id="264" r:id="rId27"/>
    <p:sldId id="315" r:id="rId28"/>
    <p:sldId id="452" r:id="rId29"/>
    <p:sldId id="282" r:id="rId30"/>
    <p:sldId id="287" r:id="rId31"/>
    <p:sldId id="284" r:id="rId32"/>
    <p:sldId id="285" r:id="rId33"/>
    <p:sldId id="286" r:id="rId34"/>
    <p:sldId id="288" r:id="rId35"/>
    <p:sldId id="464" r:id="rId36"/>
    <p:sldId id="484" r:id="rId37"/>
    <p:sldId id="436" r:id="rId38"/>
    <p:sldId id="476" r:id="rId39"/>
    <p:sldId id="447" r:id="rId40"/>
    <p:sldId id="434" r:id="rId41"/>
    <p:sldId id="44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80" d="100"/>
          <a:sy n="80" d="100"/>
        </p:scale>
        <p:origin x="-1507" y="-1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0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1993_147-3A_Samburu_reticulated_giraffe.jpg" TargetMode="External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1.wav"/><Relationship Id="rId7" Type="http://schemas.openxmlformats.org/officeDocument/2006/relationships/hyperlink" Target="http://en.wikipedia.org/wiki/File:Chinese_rocket.gi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en.wikipedia.org/wiki/File:Prozac_pills_cropped.jpg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hyperlink" Target="http://en.wikipedia.org/wiki/File:Black_Powder_Close_Up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audio" Target="../media/audio1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upload.wikimedia.org/wikipedia/commons/6/64/Doctor_consults_with_patient_(4)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upload.wikimedia.org/wikipedia/commons/c/c2/Crete_very_hungry_cats.jpg" TargetMode="Externa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Wheat_Ear_milk_full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Wheat_close-up.JPG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1.png"/><Relationship Id="rId10" Type="http://schemas.openxmlformats.org/officeDocument/2006/relationships/hyperlink" Target="http://en.wikipedia.org/wiki/File:Raisin-Bran-Bowl.jpg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File:HK_%E7%81%A3%E4%BB%94_Wan_Chai_%E6%98%A5%E5%9C%92%E8%A1%97_Spring_Garden_Lane_Dec-2013_%E6%97%A5%E7%94%A8%E5%93%81_Daily_cleaning_care_consumer_goods_shop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e.wikipedia.org/wiki/%D7%A7%D7%95%D7%91%D7%A5:FDBs_madpyramide_2011.jpg" TargetMode="External"/><Relationship Id="rId5" Type="http://schemas.openxmlformats.org/officeDocument/2006/relationships/image" Target="../media/image30.png"/><Relationship Id="rId4" Type="http://schemas.openxmlformats.org/officeDocument/2006/relationships/audio" Target="../media/audio19.wav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1.wav"/><Relationship Id="rId7" Type="http://schemas.openxmlformats.org/officeDocument/2006/relationships/hyperlink" Target="http://simple.wikipedia.org/wiki/File:Handshake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http://www.china.org.cn/wap/2013-02/01/content_27861514_8.htm" TargetMode="Externa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1.wav"/><Relationship Id="rId7" Type="http://schemas.openxmlformats.org/officeDocument/2006/relationships/hyperlink" Target="http://www.kaixin001.com/repaste/73046085_3209738667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0.png"/><Relationship Id="rId4" Type="http://schemas.openxmlformats.org/officeDocument/2006/relationships/audio" Target="../media/audio2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VcRJ9hcCEIwavM&amp;tbnid=q51xQJwtlsLRMM:&amp;ved=0CAUQjRw&amp;url=http://ebstock.deviantart.com/art/Sunset-ocean-evening-sun-stock-142668787&amp;ei=BlEHVNKSFcTG8QHw4YGADg&amp;psig=AFQjCNG3z9Y1RFtpENxuScCTI3Q-brD1VA&amp;ust=1409851992208738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rulian/631292581/" TargetMode="External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en.wikipedia.org/wiki/File:Chewing_gum.jpg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第七課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你變聰明了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7-40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278938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27432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810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5562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17526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10400" y="274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53100" b="46451"/>
          <a:stretch>
            <a:fillRect/>
          </a:stretch>
        </p:blipFill>
        <p:spPr bwMode="auto">
          <a:xfrm>
            <a:off x="4114800" y="2758039"/>
            <a:ext cx="4648200" cy="40999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7-41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715000" y="609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1371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572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95400" y="4572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2209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6172201"/>
            <a:ext cx="2700337" cy="685799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>
            <a:off x="7315200" y="6172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172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4102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0" y="2971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05400" y="3810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6705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381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7-43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403512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7-4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67200" y="5429273"/>
            <a:ext cx="3408363" cy="142872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16002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25908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685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505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196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3246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2400" y="3505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200" y="3505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71800" y="5410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78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371600" y="3200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特長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8333"/>
          <a:stretch>
            <a:fillRect/>
          </a:stretch>
        </p:blipFill>
        <p:spPr bwMode="auto">
          <a:xfrm>
            <a:off x="762000" y="1377856"/>
            <a:ext cx="1295400" cy="12599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1219200"/>
            <a:ext cx="60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牜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121920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士</a:t>
            </a:r>
            <a:endParaRPr lang="en-US" sz="54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6764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寸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1993 147-3A Samburu reticulated giraff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410200" y="1527464"/>
            <a:ext cx="3402037" cy="502573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705600" y="1676400"/>
            <a:ext cx="21336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特色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8" name="Picture 4" descr="runn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419600"/>
            <a:ext cx="3921892" cy="20288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28600" y="64770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http://www.factzoo.com/mammals/cheetah-worlds-fastest-runner.html</a:t>
            </a:r>
            <a:endParaRPr lang="en-US" sz="900" dirty="0"/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" grpId="0"/>
      <p:bldP spid="8" grpId="1"/>
      <p:bldP spid="9" grpId="0"/>
      <p:bldP spid="9" grpId="1"/>
      <p:bldP spid="10" grpId="0"/>
      <p:bldP spid="10" grpId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400800" y="1905000"/>
            <a:ext cx="27432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別人的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0" y="2589784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特別</a:t>
            </a:r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漂亮</a:t>
            </a:r>
            <a:endParaRPr lang="en-US" sz="3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11667" r="75833"/>
          <a:stretch>
            <a:fillRect/>
          </a:stretch>
        </p:blipFill>
        <p:spPr bwMode="auto">
          <a:xfrm>
            <a:off x="762000" y="1143000"/>
            <a:ext cx="1478756" cy="134241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95600" y="106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別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9906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刂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11669"/>
            <a:ext cx="4419600" cy="646331"/>
            <a:chOff x="762000" y="3809999"/>
            <a:chExt cx="5105400" cy="2253837"/>
          </a:xfrm>
        </p:grpSpPr>
        <p:sp>
          <p:nvSpPr>
            <p:cNvPr id="15" name="TextBox 14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你喜歡吃哪種糖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2" name="Picture 2" descr="C:\Users\Meishing\Desktop\課本故事圖檔\L3-9 (1)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505200"/>
            <a:ext cx="2438399" cy="244725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pics\pics\12.1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t="2456" b="4210"/>
          <a:stretch>
            <a:fillRect/>
          </a:stretch>
        </p:blipFill>
        <p:spPr bwMode="auto">
          <a:xfrm>
            <a:off x="6400800" y="3733800"/>
            <a:ext cx="22860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7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Meishing\Desktop\meizhou pics\47-4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658" y="1447800"/>
            <a:ext cx="9140342" cy="3733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2858" y="32004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22858" y="4114800"/>
            <a:ext cx="7620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22858" y="50292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eishing\Desktop\課本故事圖檔\L4-2 (1)\402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" name="Picture 1" descr="C:\Users\Meishing\Desktop\meizhou pics\47-4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50854" b="71429"/>
          <a:stretch>
            <a:fillRect/>
          </a:stretch>
        </p:blipFill>
        <p:spPr bwMode="auto">
          <a:xfrm>
            <a:off x="4343400" y="838200"/>
            <a:ext cx="4492142" cy="106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2438400"/>
            <a:ext cx="594360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今天老人院的老人們特別開心。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4995" name="Picture 3" descr="C:\Users\Meishing\Desktop\課本故事圖檔\L4-3 (1)\403-s-07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4149726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71800" y="48768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感恩節那天，人特別多。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0" y="1295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火藥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0480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吃藥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5000" r="62500"/>
          <a:stretch>
            <a:fillRect/>
          </a:stretch>
        </p:blipFill>
        <p:spPr bwMode="auto">
          <a:xfrm>
            <a:off x="990599" y="1295400"/>
            <a:ext cx="1394817" cy="1266217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657600" y="1371600"/>
            <a:ext cx="1158875" cy="361950"/>
            <a:chOff x="2414587" y="2262188"/>
            <a:chExt cx="3316288" cy="1300162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05200" y="14478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樂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upload.wikimedia.org/wikipedia/commons/thumb/5/5e/Prozac_pills_cropped.jpg/220px-Prozac_pills_croppe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038600"/>
            <a:ext cx="2848938" cy="2305051"/>
          </a:xfrm>
          <a:prstGeom prst="rect">
            <a:avLst/>
          </a:prstGeom>
          <a:noFill/>
        </p:spPr>
      </p:pic>
      <p:pic>
        <p:nvPicPr>
          <p:cNvPr id="44036" name="Picture 4" descr="http://upload.wikimedia.org/wikipedia/commons/thumb/6/63/Chinese_rocket.gif/220px-Chinese_rocket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3962400"/>
            <a:ext cx="3352800" cy="2392682"/>
          </a:xfrm>
          <a:prstGeom prst="rect">
            <a:avLst/>
          </a:prstGeom>
          <a:noFill/>
        </p:spPr>
      </p:pic>
      <p:pic>
        <p:nvPicPr>
          <p:cNvPr id="44038" name="Picture 6" descr="http://upload.wikimedia.org/wikipedia/en/thumb/9/9c/Black_Powder_Close_Up.jpg/220px-Black_Powder_Close_U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057400"/>
            <a:ext cx="2095500" cy="1781176"/>
          </a:xfrm>
          <a:prstGeom prst="rect">
            <a:avLst/>
          </a:prstGeom>
          <a:noFill/>
        </p:spPr>
      </p:pic>
      <p:sp>
        <p:nvSpPr>
          <p:cNvPr id="22" name="Freeform 21"/>
          <p:cNvSpPr/>
          <p:nvPr/>
        </p:nvSpPr>
        <p:spPr>
          <a:xfrm>
            <a:off x="7696200" y="3200400"/>
            <a:ext cx="582561" cy="1752600"/>
          </a:xfrm>
          <a:custGeom>
            <a:avLst/>
            <a:gdLst>
              <a:gd name="connsiteX0" fmla="*/ 0 w 582561"/>
              <a:gd name="connsiteY0" fmla="*/ 24580 h 791496"/>
              <a:gd name="connsiteX1" fmla="*/ 545690 w 582561"/>
              <a:gd name="connsiteY1" fmla="*/ 127819 h 791496"/>
              <a:gd name="connsiteX2" fmla="*/ 221226 w 582561"/>
              <a:gd name="connsiteY2" fmla="*/ 791496 h 79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561" h="791496">
                <a:moveTo>
                  <a:pt x="0" y="24580"/>
                </a:moveTo>
                <a:cubicBezTo>
                  <a:pt x="254409" y="12290"/>
                  <a:pt x="508819" y="0"/>
                  <a:pt x="545690" y="127819"/>
                </a:cubicBezTo>
                <a:cubicBezTo>
                  <a:pt x="582561" y="255638"/>
                  <a:pt x="401893" y="523567"/>
                  <a:pt x="221226" y="791496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19" grpId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Meishing\Desktop\meizhou pics\47-4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013298" cy="4343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905000" y="3429000"/>
            <a:ext cx="1828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114800"/>
            <a:ext cx="228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5000" y="48006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Meishing\Desktop\meizhou pics\47-4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990600"/>
            <a:ext cx="8448957" cy="586996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9718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371600" y="1752600"/>
            <a:ext cx="3429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2743200"/>
            <a:ext cx="6858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36576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5400" y="4648200"/>
            <a:ext cx="6400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71600" y="5638800"/>
            <a:ext cx="335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71600" y="6629400"/>
            <a:ext cx="3352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934200" y="1219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要求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6667" r="50000"/>
          <a:stretch>
            <a:fillRect/>
          </a:stretch>
        </p:blipFill>
        <p:spPr bwMode="auto">
          <a:xfrm>
            <a:off x="2743200" y="914400"/>
            <a:ext cx="1524000" cy="129702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029200" y="8382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求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5400" y="1066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1985" name="Picture 1" descr="C:\Users\Meishing\Desktop\meizhou pics\47-4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2209800"/>
            <a:ext cx="8028711" cy="4648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533400" y="44196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5638800"/>
            <a:ext cx="7239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" y="67056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/>
      <p:bldP spid="21" grpId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24384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國王要求小雪畫一艘船給他。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4876800"/>
            <a:ext cx="594360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后羿要求仙人給他長生不老藥。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7042" name="Picture 2" descr="C:\Users\Meishing\Desktop\課本故事圖檔\L2-9 (1)\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1295400"/>
            <a:ext cx="2438400" cy="2196003"/>
          </a:xfrm>
          <a:prstGeom prst="rect">
            <a:avLst/>
          </a:prstGeom>
          <a:noFill/>
        </p:spPr>
      </p:pic>
      <p:pic>
        <p:nvPicPr>
          <p:cNvPr id="87043" name="Picture 3" descr="C:\Users\Meishing\Desktop\課本故事圖檔\L3-2 (1)\L3-2\Slide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615" r="14010"/>
          <a:stretch>
            <a:fillRect/>
          </a:stretch>
        </p:blipFill>
        <p:spPr bwMode="auto">
          <a:xfrm>
            <a:off x="0" y="3886200"/>
            <a:ext cx="2743200" cy="259199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43000" y="24384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醫生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8400" y="11430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醫院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0000" r="38333"/>
          <a:stretch>
            <a:fillRect/>
          </a:stretch>
        </p:blipFill>
        <p:spPr bwMode="auto">
          <a:xfrm>
            <a:off x="1066799" y="1066800"/>
            <a:ext cx="1301829" cy="1266217"/>
          </a:xfrm>
          <a:prstGeom prst="rect">
            <a:avLst/>
          </a:prstGeom>
          <a:noFill/>
        </p:spPr>
      </p:pic>
      <p:grpSp>
        <p:nvGrpSpPr>
          <p:cNvPr id="7" name="Group 9"/>
          <p:cNvGrpSpPr/>
          <p:nvPr/>
        </p:nvGrpSpPr>
        <p:grpSpPr>
          <a:xfrm>
            <a:off x="0" y="6211669"/>
            <a:ext cx="4876800" cy="646331"/>
            <a:chOff x="762000" y="3810000"/>
            <a:chExt cx="51054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他發高燒了，怎麼辦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9" name="Action Button: Sound 8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38913" name="Picture 1" descr="C:\Users\Meishing\Desktop\課本故事圖檔\L3-7 (1)\2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2286000"/>
            <a:ext cx="3358608" cy="3322429"/>
          </a:xfrm>
          <a:prstGeom prst="rect">
            <a:avLst/>
          </a:prstGeom>
          <a:noFill/>
        </p:spPr>
      </p:pic>
      <p:pic>
        <p:nvPicPr>
          <p:cNvPr id="38914" name="Picture 2" descr="C:\Users\Meishing\Desktop\課本故事圖檔\L7-7 (1)\1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124200"/>
            <a:ext cx="2956320" cy="2945705"/>
          </a:xfrm>
          <a:prstGeom prst="rect">
            <a:avLst/>
          </a:prstGeom>
          <a:noFill/>
        </p:spPr>
      </p:pic>
      <p:sp>
        <p:nvSpPr>
          <p:cNvPr id="12" name="Freeform 11"/>
          <p:cNvSpPr/>
          <p:nvPr/>
        </p:nvSpPr>
        <p:spPr>
          <a:xfrm>
            <a:off x="2344994" y="2816942"/>
            <a:ext cx="730044" cy="560439"/>
          </a:xfrm>
          <a:custGeom>
            <a:avLst/>
            <a:gdLst>
              <a:gd name="connsiteX0" fmla="*/ 309716 w 730044"/>
              <a:gd name="connsiteY0" fmla="*/ 0 h 560439"/>
              <a:gd name="connsiteX1" fmla="*/ 678425 w 730044"/>
              <a:gd name="connsiteY1" fmla="*/ 132735 h 560439"/>
              <a:gd name="connsiteX2" fmla="*/ 0 w 730044"/>
              <a:gd name="connsiteY2" fmla="*/ 560439 h 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044" h="560439">
                <a:moveTo>
                  <a:pt x="309716" y="0"/>
                </a:moveTo>
                <a:cubicBezTo>
                  <a:pt x="519880" y="19664"/>
                  <a:pt x="730044" y="39329"/>
                  <a:pt x="678425" y="132735"/>
                </a:cubicBezTo>
                <a:cubicBezTo>
                  <a:pt x="626806" y="226141"/>
                  <a:pt x="313403" y="393290"/>
                  <a:pt x="0" y="560439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24384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小小的媽媽是一位中醫醫生。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48768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平平的爸爸是西醫醫生。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18" name="Picture 2" descr="C:\Users\Meishing\Desktop\課本故事圖檔\L7-7 (1)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2590800" cy="2590797"/>
          </a:xfrm>
          <a:prstGeom prst="rect">
            <a:avLst/>
          </a:prstGeom>
          <a:noFill/>
        </p:spPr>
      </p:pic>
      <p:pic>
        <p:nvPicPr>
          <p:cNvPr id="86020" name="Picture 4" descr="File:Doctor consults with patient (4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14800"/>
            <a:ext cx="2588753" cy="2209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19800" y="2209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神仙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2667000"/>
            <a:ext cx="2438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神奇</a:t>
            </a:r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畫筆</a:t>
            </a:r>
            <a:endParaRPr lang="en-US" sz="3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2500" r="25000"/>
          <a:stretch>
            <a:fillRect/>
          </a:stretch>
        </p:blipFill>
        <p:spPr bwMode="auto">
          <a:xfrm>
            <a:off x="1142999" y="1143000"/>
            <a:ext cx="1394817" cy="1266217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971800" y="990600"/>
            <a:ext cx="89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申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esktop\課本故事圖檔\L5-10 (1)\510-p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352800"/>
            <a:ext cx="3570836" cy="3009900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/>
          <p:nvPr/>
        </p:nvCxnSpPr>
        <p:spPr>
          <a:xfrm flipH="1">
            <a:off x="6705600" y="2971800"/>
            <a:ext cx="304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C:\Users\Meishing\Desktop\課本故事圖檔\L2-9 (1)\8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3505200"/>
            <a:ext cx="4214475" cy="3137007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>
            <a:off x="3200400" y="3276600"/>
            <a:ext cx="762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7" grpId="0"/>
      <p:bldP spid="17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638800" y="190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治病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000" r="12500"/>
          <a:stretch>
            <a:fillRect/>
          </a:stretch>
        </p:blipFill>
        <p:spPr bwMode="auto">
          <a:xfrm>
            <a:off x="914400" y="1157052"/>
            <a:ext cx="1295400" cy="1175966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1371600" y="3886200"/>
            <a:ext cx="685800" cy="1295400"/>
            <a:chOff x="768350" y="3438525"/>
            <a:chExt cx="1123950" cy="2717800"/>
          </a:xfrm>
          <a:solidFill>
            <a:srgbClr val="FF0000"/>
          </a:solidFill>
        </p:grpSpPr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76400" y="3657600"/>
            <a:ext cx="121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3" name="Picture 1" descr="C:\Users\Meishing\Desktop\課本故事圖檔\L7-7 (1)\7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57800" y="3200400"/>
            <a:ext cx="3126946" cy="310457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05400" y="2133600"/>
            <a:ext cx="2286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很餓的貓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7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533399" y="1371600"/>
            <a:ext cx="1394817" cy="1266217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362200" y="1447800"/>
            <a:ext cx="766763" cy="1217613"/>
            <a:chOff x="768350" y="1985963"/>
            <a:chExt cx="1979613" cy="4260850"/>
          </a:xfrm>
        </p:grpSpPr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68350" y="1985963"/>
              <a:ext cx="1450975" cy="2601912"/>
            </a:xfrm>
            <a:custGeom>
              <a:avLst/>
              <a:gdLst>
                <a:gd name="T0" fmla="*/ 2147483647 w 1827"/>
                <a:gd name="T1" fmla="*/ 2147483647 h 3278"/>
                <a:gd name="T2" fmla="*/ 2147483647 w 1827"/>
                <a:gd name="T3" fmla="*/ 2147483647 h 3278"/>
                <a:gd name="T4" fmla="*/ 2147483647 w 1827"/>
                <a:gd name="T5" fmla="*/ 2147483647 h 3278"/>
                <a:gd name="T6" fmla="*/ 2147483647 w 1827"/>
                <a:gd name="T7" fmla="*/ 2147483647 h 3278"/>
                <a:gd name="T8" fmla="*/ 2147483647 w 1827"/>
                <a:gd name="T9" fmla="*/ 2147483647 h 3278"/>
                <a:gd name="T10" fmla="*/ 2147483647 w 1827"/>
                <a:gd name="T11" fmla="*/ 2147483647 h 3278"/>
                <a:gd name="T12" fmla="*/ 2147483647 w 1827"/>
                <a:gd name="T13" fmla="*/ 2147483647 h 3278"/>
                <a:gd name="T14" fmla="*/ 2147483647 w 1827"/>
                <a:gd name="T15" fmla="*/ 2147483647 h 3278"/>
                <a:gd name="T16" fmla="*/ 2147483647 w 1827"/>
                <a:gd name="T17" fmla="*/ 2147483647 h 3278"/>
                <a:gd name="T18" fmla="*/ 2147483647 w 1827"/>
                <a:gd name="T19" fmla="*/ 2147483647 h 3278"/>
                <a:gd name="T20" fmla="*/ 2147483647 w 1827"/>
                <a:gd name="T21" fmla="*/ 2147483647 h 3278"/>
                <a:gd name="T22" fmla="*/ 2147483647 w 1827"/>
                <a:gd name="T23" fmla="*/ 2147483647 h 3278"/>
                <a:gd name="T24" fmla="*/ 2147483647 w 1827"/>
                <a:gd name="T25" fmla="*/ 2147483647 h 3278"/>
                <a:gd name="T26" fmla="*/ 2147483647 w 1827"/>
                <a:gd name="T27" fmla="*/ 2147483647 h 3278"/>
                <a:gd name="T28" fmla="*/ 2147483647 w 1827"/>
                <a:gd name="T29" fmla="*/ 2147483647 h 3278"/>
                <a:gd name="T30" fmla="*/ 2147483647 w 1827"/>
                <a:gd name="T31" fmla="*/ 2147483647 h 3278"/>
                <a:gd name="T32" fmla="*/ 2147483647 w 1827"/>
                <a:gd name="T33" fmla="*/ 2147483647 h 3278"/>
                <a:gd name="T34" fmla="*/ 2147483647 w 1827"/>
                <a:gd name="T35" fmla="*/ 2147483647 h 3278"/>
                <a:gd name="T36" fmla="*/ 2147483647 w 1827"/>
                <a:gd name="T37" fmla="*/ 2147483647 h 3278"/>
                <a:gd name="T38" fmla="*/ 2147483647 w 1827"/>
                <a:gd name="T39" fmla="*/ 2147483647 h 3278"/>
                <a:gd name="T40" fmla="*/ 2147483647 w 1827"/>
                <a:gd name="T41" fmla="*/ 2147483647 h 3278"/>
                <a:gd name="T42" fmla="*/ 2147483647 w 1827"/>
                <a:gd name="T43" fmla="*/ 2147483647 h 3278"/>
                <a:gd name="T44" fmla="*/ 2147483647 w 1827"/>
                <a:gd name="T45" fmla="*/ 2147483647 h 3278"/>
                <a:gd name="T46" fmla="*/ 2147483647 w 1827"/>
                <a:gd name="T47" fmla="*/ 2147483647 h 3278"/>
                <a:gd name="T48" fmla="*/ 2147483647 w 1827"/>
                <a:gd name="T49" fmla="*/ 2147483647 h 3278"/>
                <a:gd name="T50" fmla="*/ 2147483647 w 1827"/>
                <a:gd name="T51" fmla="*/ 2147483647 h 3278"/>
                <a:gd name="T52" fmla="*/ 2147483647 w 1827"/>
                <a:gd name="T53" fmla="*/ 2147483647 h 3278"/>
                <a:gd name="T54" fmla="*/ 2147483647 w 1827"/>
                <a:gd name="T55" fmla="*/ 2147483647 h 3278"/>
                <a:gd name="T56" fmla="*/ 2147483647 w 1827"/>
                <a:gd name="T57" fmla="*/ 2147483647 h 3278"/>
                <a:gd name="T58" fmla="*/ 2147483647 w 1827"/>
                <a:gd name="T59" fmla="*/ 2147483647 h 3278"/>
                <a:gd name="T60" fmla="*/ 2147483647 w 1827"/>
                <a:gd name="T61" fmla="*/ 2147483647 h 3278"/>
                <a:gd name="T62" fmla="*/ 2147483647 w 1827"/>
                <a:gd name="T63" fmla="*/ 2147483647 h 3278"/>
                <a:gd name="T64" fmla="*/ 2147483647 w 1827"/>
                <a:gd name="T65" fmla="*/ 2147483647 h 3278"/>
                <a:gd name="T66" fmla="*/ 2147483647 w 1827"/>
                <a:gd name="T67" fmla="*/ 2147483647 h 3278"/>
                <a:gd name="T68" fmla="*/ 0 w 1827"/>
                <a:gd name="T69" fmla="*/ 2147483647 h 3278"/>
                <a:gd name="T70" fmla="*/ 2147483647 w 1827"/>
                <a:gd name="T71" fmla="*/ 2147483647 h 3278"/>
                <a:gd name="T72" fmla="*/ 2147483647 w 1827"/>
                <a:gd name="T73" fmla="*/ 2147483647 h 3278"/>
                <a:gd name="T74" fmla="*/ 2147483647 w 1827"/>
                <a:gd name="T75" fmla="*/ 2147483647 h 3278"/>
                <a:gd name="T76" fmla="*/ 2147483647 w 1827"/>
                <a:gd name="T77" fmla="*/ 2147483647 h 3278"/>
                <a:gd name="T78" fmla="*/ 2147483647 w 1827"/>
                <a:gd name="T79" fmla="*/ 2147483647 h 3278"/>
                <a:gd name="T80" fmla="*/ 2147483647 w 1827"/>
                <a:gd name="T81" fmla="*/ 2147483647 h 3278"/>
                <a:gd name="T82" fmla="*/ 2147483647 w 1827"/>
                <a:gd name="T83" fmla="*/ 2147483647 h 3278"/>
                <a:gd name="T84" fmla="*/ 2147483647 w 1827"/>
                <a:gd name="T85" fmla="*/ 2147483647 h 3278"/>
                <a:gd name="T86" fmla="*/ 2147483647 w 1827"/>
                <a:gd name="T87" fmla="*/ 2147483647 h 3278"/>
                <a:gd name="T88" fmla="*/ 2147483647 w 1827"/>
                <a:gd name="T89" fmla="*/ 2147483647 h 3278"/>
                <a:gd name="T90" fmla="*/ 2147483647 w 1827"/>
                <a:gd name="T91" fmla="*/ 2147483647 h 3278"/>
                <a:gd name="T92" fmla="*/ 2147483647 w 1827"/>
                <a:gd name="T93" fmla="*/ 2147483647 h 3278"/>
                <a:gd name="T94" fmla="*/ 2147483647 w 1827"/>
                <a:gd name="T95" fmla="*/ 2147483647 h 3278"/>
                <a:gd name="T96" fmla="*/ 2147483647 w 1827"/>
                <a:gd name="T97" fmla="*/ 2147483647 h 3278"/>
                <a:gd name="T98" fmla="*/ 2147483647 w 1827"/>
                <a:gd name="T99" fmla="*/ 2147483647 h 3278"/>
                <a:gd name="T100" fmla="*/ 2147483647 w 1827"/>
                <a:gd name="T101" fmla="*/ 2147483647 h 3278"/>
                <a:gd name="T102" fmla="*/ 2147483647 w 1827"/>
                <a:gd name="T103" fmla="*/ 2147483647 h 3278"/>
                <a:gd name="T104" fmla="*/ 2147483647 w 1827"/>
                <a:gd name="T105" fmla="*/ 2147483647 h 3278"/>
                <a:gd name="T106" fmla="*/ 2147483647 w 1827"/>
                <a:gd name="T107" fmla="*/ 2147483647 h 3278"/>
                <a:gd name="T108" fmla="*/ 2147483647 w 1827"/>
                <a:gd name="T109" fmla="*/ 2147483647 h 3278"/>
                <a:gd name="T110" fmla="*/ 2147483647 w 1827"/>
                <a:gd name="T111" fmla="*/ 2147483647 h 3278"/>
                <a:gd name="T112" fmla="*/ 2147483647 w 1827"/>
                <a:gd name="T113" fmla="*/ 0 h 32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7"/>
                <a:gd name="T172" fmla="*/ 0 h 3278"/>
                <a:gd name="T173" fmla="*/ 1827 w 1827"/>
                <a:gd name="T174" fmla="*/ 3278 h 32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7" h="3278">
                  <a:moveTo>
                    <a:pt x="1468" y="0"/>
                  </a:moveTo>
                  <a:lnTo>
                    <a:pt x="1472" y="0"/>
                  </a:lnTo>
                  <a:lnTo>
                    <a:pt x="1480" y="0"/>
                  </a:lnTo>
                  <a:lnTo>
                    <a:pt x="1486" y="2"/>
                  </a:lnTo>
                  <a:lnTo>
                    <a:pt x="1493" y="2"/>
                  </a:lnTo>
                  <a:lnTo>
                    <a:pt x="1499" y="6"/>
                  </a:lnTo>
                  <a:lnTo>
                    <a:pt x="1509" y="7"/>
                  </a:lnTo>
                  <a:lnTo>
                    <a:pt x="1516" y="11"/>
                  </a:lnTo>
                  <a:lnTo>
                    <a:pt x="1526" y="15"/>
                  </a:lnTo>
                  <a:lnTo>
                    <a:pt x="1534" y="19"/>
                  </a:lnTo>
                  <a:lnTo>
                    <a:pt x="1545" y="23"/>
                  </a:lnTo>
                  <a:lnTo>
                    <a:pt x="1555" y="29"/>
                  </a:lnTo>
                  <a:lnTo>
                    <a:pt x="1564" y="34"/>
                  </a:lnTo>
                  <a:lnTo>
                    <a:pt x="1576" y="42"/>
                  </a:lnTo>
                  <a:lnTo>
                    <a:pt x="1587" y="50"/>
                  </a:lnTo>
                  <a:lnTo>
                    <a:pt x="1599" y="57"/>
                  </a:lnTo>
                  <a:lnTo>
                    <a:pt x="1612" y="65"/>
                  </a:lnTo>
                  <a:lnTo>
                    <a:pt x="1637" y="90"/>
                  </a:lnTo>
                  <a:lnTo>
                    <a:pt x="1662" y="113"/>
                  </a:lnTo>
                  <a:lnTo>
                    <a:pt x="1685" y="138"/>
                  </a:lnTo>
                  <a:lnTo>
                    <a:pt x="1706" y="159"/>
                  </a:lnTo>
                  <a:lnTo>
                    <a:pt x="1725" y="182"/>
                  </a:lnTo>
                  <a:lnTo>
                    <a:pt x="1743" y="203"/>
                  </a:lnTo>
                  <a:lnTo>
                    <a:pt x="1758" y="224"/>
                  </a:lnTo>
                  <a:lnTo>
                    <a:pt x="1773" y="244"/>
                  </a:lnTo>
                  <a:lnTo>
                    <a:pt x="1785" y="263"/>
                  </a:lnTo>
                  <a:lnTo>
                    <a:pt x="1797" y="280"/>
                  </a:lnTo>
                  <a:lnTo>
                    <a:pt x="1806" y="299"/>
                  </a:lnTo>
                  <a:lnTo>
                    <a:pt x="1814" y="315"/>
                  </a:lnTo>
                  <a:lnTo>
                    <a:pt x="1820" y="332"/>
                  </a:lnTo>
                  <a:lnTo>
                    <a:pt x="1823" y="347"/>
                  </a:lnTo>
                  <a:lnTo>
                    <a:pt x="1827" y="363"/>
                  </a:lnTo>
                  <a:lnTo>
                    <a:pt x="1827" y="376"/>
                  </a:lnTo>
                  <a:lnTo>
                    <a:pt x="1827" y="386"/>
                  </a:lnTo>
                  <a:lnTo>
                    <a:pt x="1825" y="399"/>
                  </a:lnTo>
                  <a:lnTo>
                    <a:pt x="1823" y="411"/>
                  </a:lnTo>
                  <a:lnTo>
                    <a:pt x="1818" y="426"/>
                  </a:lnTo>
                  <a:lnTo>
                    <a:pt x="1814" y="441"/>
                  </a:lnTo>
                  <a:lnTo>
                    <a:pt x="1806" y="459"/>
                  </a:lnTo>
                  <a:lnTo>
                    <a:pt x="1798" y="476"/>
                  </a:lnTo>
                  <a:lnTo>
                    <a:pt x="1789" y="495"/>
                  </a:lnTo>
                  <a:lnTo>
                    <a:pt x="1777" y="528"/>
                  </a:lnTo>
                  <a:lnTo>
                    <a:pt x="1766" y="562"/>
                  </a:lnTo>
                  <a:lnTo>
                    <a:pt x="1752" y="599"/>
                  </a:lnTo>
                  <a:lnTo>
                    <a:pt x="1739" y="635"/>
                  </a:lnTo>
                  <a:lnTo>
                    <a:pt x="1731" y="654"/>
                  </a:lnTo>
                  <a:lnTo>
                    <a:pt x="1724" y="675"/>
                  </a:lnTo>
                  <a:lnTo>
                    <a:pt x="1716" y="695"/>
                  </a:lnTo>
                  <a:lnTo>
                    <a:pt x="1708" y="716"/>
                  </a:lnTo>
                  <a:lnTo>
                    <a:pt x="1699" y="737"/>
                  </a:lnTo>
                  <a:lnTo>
                    <a:pt x="1691" y="760"/>
                  </a:lnTo>
                  <a:lnTo>
                    <a:pt x="1681" y="783"/>
                  </a:lnTo>
                  <a:lnTo>
                    <a:pt x="1672" y="806"/>
                  </a:lnTo>
                  <a:lnTo>
                    <a:pt x="1654" y="854"/>
                  </a:lnTo>
                  <a:lnTo>
                    <a:pt x="1635" y="904"/>
                  </a:lnTo>
                  <a:lnTo>
                    <a:pt x="1616" y="954"/>
                  </a:lnTo>
                  <a:lnTo>
                    <a:pt x="1595" y="1008"/>
                  </a:lnTo>
                  <a:lnTo>
                    <a:pt x="1572" y="1063"/>
                  </a:lnTo>
                  <a:lnTo>
                    <a:pt x="1549" y="1119"/>
                  </a:lnTo>
                  <a:lnTo>
                    <a:pt x="1526" y="1178"/>
                  </a:lnTo>
                  <a:lnTo>
                    <a:pt x="1501" y="1238"/>
                  </a:lnTo>
                  <a:lnTo>
                    <a:pt x="1476" y="1299"/>
                  </a:lnTo>
                  <a:lnTo>
                    <a:pt x="1449" y="1363"/>
                  </a:lnTo>
                  <a:lnTo>
                    <a:pt x="1420" y="1428"/>
                  </a:lnTo>
                  <a:lnTo>
                    <a:pt x="1391" y="1495"/>
                  </a:lnTo>
                  <a:lnTo>
                    <a:pt x="1363" y="1564"/>
                  </a:lnTo>
                  <a:lnTo>
                    <a:pt x="1332" y="1635"/>
                  </a:lnTo>
                  <a:lnTo>
                    <a:pt x="1299" y="1710"/>
                  </a:lnTo>
                  <a:lnTo>
                    <a:pt x="1284" y="1747"/>
                  </a:lnTo>
                  <a:lnTo>
                    <a:pt x="1269" y="1785"/>
                  </a:lnTo>
                  <a:lnTo>
                    <a:pt x="1247" y="1825"/>
                  </a:lnTo>
                  <a:lnTo>
                    <a:pt x="1226" y="1868"/>
                  </a:lnTo>
                  <a:lnTo>
                    <a:pt x="1205" y="1908"/>
                  </a:lnTo>
                  <a:lnTo>
                    <a:pt x="1184" y="1948"/>
                  </a:lnTo>
                  <a:lnTo>
                    <a:pt x="1161" y="1988"/>
                  </a:lnTo>
                  <a:lnTo>
                    <a:pt x="1140" y="2027"/>
                  </a:lnTo>
                  <a:lnTo>
                    <a:pt x="1119" y="2067"/>
                  </a:lnTo>
                  <a:lnTo>
                    <a:pt x="1098" y="2104"/>
                  </a:lnTo>
                  <a:lnTo>
                    <a:pt x="1077" y="2142"/>
                  </a:lnTo>
                  <a:lnTo>
                    <a:pt x="1054" y="2179"/>
                  </a:lnTo>
                  <a:lnTo>
                    <a:pt x="1032" y="2215"/>
                  </a:lnTo>
                  <a:lnTo>
                    <a:pt x="1011" y="2251"/>
                  </a:lnTo>
                  <a:lnTo>
                    <a:pt x="988" y="2286"/>
                  </a:lnTo>
                  <a:lnTo>
                    <a:pt x="967" y="2323"/>
                  </a:lnTo>
                  <a:lnTo>
                    <a:pt x="944" y="2355"/>
                  </a:lnTo>
                  <a:lnTo>
                    <a:pt x="923" y="2390"/>
                  </a:lnTo>
                  <a:lnTo>
                    <a:pt x="900" y="2422"/>
                  </a:lnTo>
                  <a:lnTo>
                    <a:pt x="879" y="2455"/>
                  </a:lnTo>
                  <a:lnTo>
                    <a:pt x="856" y="2488"/>
                  </a:lnTo>
                  <a:lnTo>
                    <a:pt x="833" y="2520"/>
                  </a:lnTo>
                  <a:lnTo>
                    <a:pt x="812" y="2551"/>
                  </a:lnTo>
                  <a:lnTo>
                    <a:pt x="789" y="2582"/>
                  </a:lnTo>
                  <a:lnTo>
                    <a:pt x="768" y="2612"/>
                  </a:lnTo>
                  <a:lnTo>
                    <a:pt x="745" y="2641"/>
                  </a:lnTo>
                  <a:lnTo>
                    <a:pt x="721" y="2670"/>
                  </a:lnTo>
                  <a:lnTo>
                    <a:pt x="698" y="2699"/>
                  </a:lnTo>
                  <a:lnTo>
                    <a:pt x="677" y="2728"/>
                  </a:lnTo>
                  <a:lnTo>
                    <a:pt x="654" y="2756"/>
                  </a:lnTo>
                  <a:lnTo>
                    <a:pt x="610" y="2810"/>
                  </a:lnTo>
                  <a:lnTo>
                    <a:pt x="564" y="2862"/>
                  </a:lnTo>
                  <a:lnTo>
                    <a:pt x="541" y="2887"/>
                  </a:lnTo>
                  <a:lnTo>
                    <a:pt x="518" y="2912"/>
                  </a:lnTo>
                  <a:lnTo>
                    <a:pt x="495" y="2937"/>
                  </a:lnTo>
                  <a:lnTo>
                    <a:pt x="474" y="2960"/>
                  </a:lnTo>
                  <a:lnTo>
                    <a:pt x="451" y="2983"/>
                  </a:lnTo>
                  <a:lnTo>
                    <a:pt x="430" y="3004"/>
                  </a:lnTo>
                  <a:lnTo>
                    <a:pt x="410" y="3025"/>
                  </a:lnTo>
                  <a:lnTo>
                    <a:pt x="389" y="3044"/>
                  </a:lnTo>
                  <a:lnTo>
                    <a:pt x="370" y="3063"/>
                  </a:lnTo>
                  <a:lnTo>
                    <a:pt x="351" y="3083"/>
                  </a:lnTo>
                  <a:lnTo>
                    <a:pt x="332" y="3100"/>
                  </a:lnTo>
                  <a:lnTo>
                    <a:pt x="315" y="3117"/>
                  </a:lnTo>
                  <a:lnTo>
                    <a:pt x="295" y="3133"/>
                  </a:lnTo>
                  <a:lnTo>
                    <a:pt x="278" y="3148"/>
                  </a:lnTo>
                  <a:lnTo>
                    <a:pt x="261" y="3161"/>
                  </a:lnTo>
                  <a:lnTo>
                    <a:pt x="245" y="3175"/>
                  </a:lnTo>
                  <a:lnTo>
                    <a:pt x="230" y="3188"/>
                  </a:lnTo>
                  <a:lnTo>
                    <a:pt x="215" y="3200"/>
                  </a:lnTo>
                  <a:lnTo>
                    <a:pt x="199" y="3209"/>
                  </a:lnTo>
                  <a:lnTo>
                    <a:pt x="184" y="3221"/>
                  </a:lnTo>
                  <a:lnTo>
                    <a:pt x="171" y="3229"/>
                  </a:lnTo>
                  <a:lnTo>
                    <a:pt x="157" y="3238"/>
                  </a:lnTo>
                  <a:lnTo>
                    <a:pt x="144" y="3246"/>
                  </a:lnTo>
                  <a:lnTo>
                    <a:pt x="132" y="3252"/>
                  </a:lnTo>
                  <a:lnTo>
                    <a:pt x="119" y="3259"/>
                  </a:lnTo>
                  <a:lnTo>
                    <a:pt x="107" y="3263"/>
                  </a:lnTo>
                  <a:lnTo>
                    <a:pt x="96" y="3269"/>
                  </a:lnTo>
                  <a:lnTo>
                    <a:pt x="86" y="3271"/>
                  </a:lnTo>
                  <a:lnTo>
                    <a:pt x="76" y="3275"/>
                  </a:lnTo>
                  <a:lnTo>
                    <a:pt x="67" y="3277"/>
                  </a:lnTo>
                  <a:lnTo>
                    <a:pt x="57" y="3278"/>
                  </a:lnTo>
                  <a:lnTo>
                    <a:pt x="50" y="3278"/>
                  </a:lnTo>
                  <a:lnTo>
                    <a:pt x="36" y="3278"/>
                  </a:lnTo>
                  <a:lnTo>
                    <a:pt x="27" y="3277"/>
                  </a:lnTo>
                  <a:lnTo>
                    <a:pt x="19" y="3275"/>
                  </a:lnTo>
                  <a:lnTo>
                    <a:pt x="11" y="3273"/>
                  </a:lnTo>
                  <a:lnTo>
                    <a:pt x="5" y="3269"/>
                  </a:lnTo>
                  <a:lnTo>
                    <a:pt x="2" y="3263"/>
                  </a:lnTo>
                  <a:lnTo>
                    <a:pt x="0" y="3259"/>
                  </a:lnTo>
                  <a:lnTo>
                    <a:pt x="0" y="3252"/>
                  </a:lnTo>
                  <a:lnTo>
                    <a:pt x="0" y="3244"/>
                  </a:lnTo>
                  <a:lnTo>
                    <a:pt x="2" y="3236"/>
                  </a:lnTo>
                  <a:lnTo>
                    <a:pt x="5" y="3229"/>
                  </a:lnTo>
                  <a:lnTo>
                    <a:pt x="11" y="3221"/>
                  </a:lnTo>
                  <a:lnTo>
                    <a:pt x="17" y="3211"/>
                  </a:lnTo>
                  <a:lnTo>
                    <a:pt x="25" y="3202"/>
                  </a:lnTo>
                  <a:lnTo>
                    <a:pt x="34" y="3190"/>
                  </a:lnTo>
                  <a:lnTo>
                    <a:pt x="44" y="3179"/>
                  </a:lnTo>
                  <a:lnTo>
                    <a:pt x="63" y="3156"/>
                  </a:lnTo>
                  <a:lnTo>
                    <a:pt x="84" y="3133"/>
                  </a:lnTo>
                  <a:lnTo>
                    <a:pt x="105" y="3108"/>
                  </a:lnTo>
                  <a:lnTo>
                    <a:pt x="124" y="3083"/>
                  </a:lnTo>
                  <a:lnTo>
                    <a:pt x="146" y="3056"/>
                  </a:lnTo>
                  <a:lnTo>
                    <a:pt x="167" y="3029"/>
                  </a:lnTo>
                  <a:lnTo>
                    <a:pt x="188" y="3000"/>
                  </a:lnTo>
                  <a:lnTo>
                    <a:pt x="211" y="2971"/>
                  </a:lnTo>
                  <a:lnTo>
                    <a:pt x="232" y="2943"/>
                  </a:lnTo>
                  <a:lnTo>
                    <a:pt x="253" y="2912"/>
                  </a:lnTo>
                  <a:lnTo>
                    <a:pt x="276" y="2879"/>
                  </a:lnTo>
                  <a:lnTo>
                    <a:pt x="299" y="2847"/>
                  </a:lnTo>
                  <a:lnTo>
                    <a:pt x="320" y="2814"/>
                  </a:lnTo>
                  <a:lnTo>
                    <a:pt x="343" y="2779"/>
                  </a:lnTo>
                  <a:lnTo>
                    <a:pt x="366" y="2745"/>
                  </a:lnTo>
                  <a:lnTo>
                    <a:pt x="389" y="2708"/>
                  </a:lnTo>
                  <a:lnTo>
                    <a:pt x="412" y="2672"/>
                  </a:lnTo>
                  <a:lnTo>
                    <a:pt x="435" y="2633"/>
                  </a:lnTo>
                  <a:lnTo>
                    <a:pt x="460" y="2595"/>
                  </a:lnTo>
                  <a:lnTo>
                    <a:pt x="483" y="2555"/>
                  </a:lnTo>
                  <a:lnTo>
                    <a:pt x="506" y="2514"/>
                  </a:lnTo>
                  <a:lnTo>
                    <a:pt x="531" y="2472"/>
                  </a:lnTo>
                  <a:lnTo>
                    <a:pt x="556" y="2430"/>
                  </a:lnTo>
                  <a:lnTo>
                    <a:pt x="579" y="2388"/>
                  </a:lnTo>
                  <a:lnTo>
                    <a:pt x="604" y="2344"/>
                  </a:lnTo>
                  <a:lnTo>
                    <a:pt x="629" y="2298"/>
                  </a:lnTo>
                  <a:lnTo>
                    <a:pt x="654" y="2251"/>
                  </a:lnTo>
                  <a:lnTo>
                    <a:pt x="679" y="2205"/>
                  </a:lnTo>
                  <a:lnTo>
                    <a:pt x="704" y="2157"/>
                  </a:lnTo>
                  <a:lnTo>
                    <a:pt x="729" y="2109"/>
                  </a:lnTo>
                  <a:lnTo>
                    <a:pt x="754" y="2060"/>
                  </a:lnTo>
                  <a:lnTo>
                    <a:pt x="781" y="2010"/>
                  </a:lnTo>
                  <a:lnTo>
                    <a:pt x="819" y="1935"/>
                  </a:lnTo>
                  <a:lnTo>
                    <a:pt x="858" y="1862"/>
                  </a:lnTo>
                  <a:lnTo>
                    <a:pt x="896" y="1787"/>
                  </a:lnTo>
                  <a:lnTo>
                    <a:pt x="933" y="1712"/>
                  </a:lnTo>
                  <a:lnTo>
                    <a:pt x="969" y="1637"/>
                  </a:lnTo>
                  <a:lnTo>
                    <a:pt x="1004" y="1560"/>
                  </a:lnTo>
                  <a:lnTo>
                    <a:pt x="1038" y="1486"/>
                  </a:lnTo>
                  <a:lnTo>
                    <a:pt x="1071" y="1409"/>
                  </a:lnTo>
                  <a:lnTo>
                    <a:pt x="1103" y="1332"/>
                  </a:lnTo>
                  <a:lnTo>
                    <a:pt x="1134" y="1253"/>
                  </a:lnTo>
                  <a:lnTo>
                    <a:pt x="1163" y="1176"/>
                  </a:lnTo>
                  <a:lnTo>
                    <a:pt x="1192" y="1098"/>
                  </a:lnTo>
                  <a:lnTo>
                    <a:pt x="1221" y="1019"/>
                  </a:lnTo>
                  <a:lnTo>
                    <a:pt x="1246" y="940"/>
                  </a:lnTo>
                  <a:lnTo>
                    <a:pt x="1272" y="860"/>
                  </a:lnTo>
                  <a:lnTo>
                    <a:pt x="1295" y="779"/>
                  </a:lnTo>
                  <a:lnTo>
                    <a:pt x="1305" y="748"/>
                  </a:lnTo>
                  <a:lnTo>
                    <a:pt x="1315" y="716"/>
                  </a:lnTo>
                  <a:lnTo>
                    <a:pt x="1324" y="681"/>
                  </a:lnTo>
                  <a:lnTo>
                    <a:pt x="1332" y="647"/>
                  </a:lnTo>
                  <a:lnTo>
                    <a:pt x="1340" y="612"/>
                  </a:lnTo>
                  <a:lnTo>
                    <a:pt x="1345" y="576"/>
                  </a:lnTo>
                  <a:lnTo>
                    <a:pt x="1351" y="539"/>
                  </a:lnTo>
                  <a:lnTo>
                    <a:pt x="1357" y="501"/>
                  </a:lnTo>
                  <a:lnTo>
                    <a:pt x="1363" y="462"/>
                  </a:lnTo>
                  <a:lnTo>
                    <a:pt x="1366" y="422"/>
                  </a:lnTo>
                  <a:lnTo>
                    <a:pt x="1370" y="382"/>
                  </a:lnTo>
                  <a:lnTo>
                    <a:pt x="1374" y="340"/>
                  </a:lnTo>
                  <a:lnTo>
                    <a:pt x="1376" y="297"/>
                  </a:lnTo>
                  <a:lnTo>
                    <a:pt x="1378" y="255"/>
                  </a:lnTo>
                  <a:lnTo>
                    <a:pt x="1378" y="209"/>
                  </a:lnTo>
                  <a:lnTo>
                    <a:pt x="1378" y="165"/>
                  </a:lnTo>
                  <a:lnTo>
                    <a:pt x="1378" y="144"/>
                  </a:lnTo>
                  <a:lnTo>
                    <a:pt x="1380" y="125"/>
                  </a:lnTo>
                  <a:lnTo>
                    <a:pt x="1382" y="107"/>
                  </a:lnTo>
                  <a:lnTo>
                    <a:pt x="1384" y="92"/>
                  </a:lnTo>
                  <a:lnTo>
                    <a:pt x="1388" y="77"/>
                  </a:lnTo>
                  <a:lnTo>
                    <a:pt x="1391" y="63"/>
                  </a:lnTo>
                  <a:lnTo>
                    <a:pt x="1395" y="50"/>
                  </a:lnTo>
                  <a:lnTo>
                    <a:pt x="1399" y="40"/>
                  </a:lnTo>
                  <a:lnTo>
                    <a:pt x="1407" y="30"/>
                  </a:lnTo>
                  <a:lnTo>
                    <a:pt x="1413" y="21"/>
                  </a:lnTo>
                  <a:lnTo>
                    <a:pt x="1420" y="15"/>
                  </a:lnTo>
                  <a:lnTo>
                    <a:pt x="1428" y="9"/>
                  </a:lnTo>
                  <a:lnTo>
                    <a:pt x="1436" y="4"/>
                  </a:lnTo>
                  <a:lnTo>
                    <a:pt x="1445" y="2"/>
                  </a:lnTo>
                  <a:lnTo>
                    <a:pt x="1457" y="0"/>
                  </a:lnTo>
                  <a:lnTo>
                    <a:pt x="14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973263" y="2341563"/>
              <a:ext cx="774700" cy="546100"/>
            </a:xfrm>
            <a:custGeom>
              <a:avLst/>
              <a:gdLst>
                <a:gd name="T0" fmla="*/ 2147483647 w 975"/>
                <a:gd name="T1" fmla="*/ 2147483647 h 687"/>
                <a:gd name="T2" fmla="*/ 2147483647 w 975"/>
                <a:gd name="T3" fmla="*/ 2147483647 h 687"/>
                <a:gd name="T4" fmla="*/ 2147483647 w 975"/>
                <a:gd name="T5" fmla="*/ 2147483647 h 687"/>
                <a:gd name="T6" fmla="*/ 2147483647 w 975"/>
                <a:gd name="T7" fmla="*/ 2147483647 h 687"/>
                <a:gd name="T8" fmla="*/ 2147483647 w 975"/>
                <a:gd name="T9" fmla="*/ 2147483647 h 687"/>
                <a:gd name="T10" fmla="*/ 2147483647 w 975"/>
                <a:gd name="T11" fmla="*/ 2147483647 h 687"/>
                <a:gd name="T12" fmla="*/ 2147483647 w 975"/>
                <a:gd name="T13" fmla="*/ 2147483647 h 687"/>
                <a:gd name="T14" fmla="*/ 2147483647 w 975"/>
                <a:gd name="T15" fmla="*/ 2147483647 h 687"/>
                <a:gd name="T16" fmla="*/ 2147483647 w 975"/>
                <a:gd name="T17" fmla="*/ 2147483647 h 687"/>
                <a:gd name="T18" fmla="*/ 2147483647 w 975"/>
                <a:gd name="T19" fmla="*/ 2147483647 h 687"/>
                <a:gd name="T20" fmla="*/ 2147483647 w 975"/>
                <a:gd name="T21" fmla="*/ 2147483647 h 687"/>
                <a:gd name="T22" fmla="*/ 2147483647 w 975"/>
                <a:gd name="T23" fmla="*/ 2147483647 h 687"/>
                <a:gd name="T24" fmla="*/ 2147483647 w 975"/>
                <a:gd name="T25" fmla="*/ 2147483647 h 687"/>
                <a:gd name="T26" fmla="*/ 2147483647 w 975"/>
                <a:gd name="T27" fmla="*/ 2147483647 h 687"/>
                <a:gd name="T28" fmla="*/ 2147483647 w 975"/>
                <a:gd name="T29" fmla="*/ 2147483647 h 687"/>
                <a:gd name="T30" fmla="*/ 2147483647 w 975"/>
                <a:gd name="T31" fmla="*/ 2147483647 h 687"/>
                <a:gd name="T32" fmla="*/ 2147483647 w 975"/>
                <a:gd name="T33" fmla="*/ 2147483647 h 687"/>
                <a:gd name="T34" fmla="*/ 2147483647 w 975"/>
                <a:gd name="T35" fmla="*/ 2147483647 h 687"/>
                <a:gd name="T36" fmla="*/ 2147483647 w 975"/>
                <a:gd name="T37" fmla="*/ 2147483647 h 687"/>
                <a:gd name="T38" fmla="*/ 2147483647 w 975"/>
                <a:gd name="T39" fmla="*/ 2147483647 h 687"/>
                <a:gd name="T40" fmla="*/ 2147483647 w 975"/>
                <a:gd name="T41" fmla="*/ 2147483647 h 687"/>
                <a:gd name="T42" fmla="*/ 2147483647 w 975"/>
                <a:gd name="T43" fmla="*/ 2147483647 h 687"/>
                <a:gd name="T44" fmla="*/ 2147483647 w 975"/>
                <a:gd name="T45" fmla="*/ 2147483647 h 687"/>
                <a:gd name="T46" fmla="*/ 2147483647 w 975"/>
                <a:gd name="T47" fmla="*/ 2147483647 h 687"/>
                <a:gd name="T48" fmla="*/ 2147483647 w 975"/>
                <a:gd name="T49" fmla="*/ 2147483647 h 687"/>
                <a:gd name="T50" fmla="*/ 2147483647 w 975"/>
                <a:gd name="T51" fmla="*/ 2147483647 h 687"/>
                <a:gd name="T52" fmla="*/ 2147483647 w 975"/>
                <a:gd name="T53" fmla="*/ 2147483647 h 687"/>
                <a:gd name="T54" fmla="*/ 2147483647 w 975"/>
                <a:gd name="T55" fmla="*/ 2147483647 h 687"/>
                <a:gd name="T56" fmla="*/ 2147483647 w 975"/>
                <a:gd name="T57" fmla="*/ 2147483647 h 687"/>
                <a:gd name="T58" fmla="*/ 2147483647 w 975"/>
                <a:gd name="T59" fmla="*/ 2147483647 h 687"/>
                <a:gd name="T60" fmla="*/ 2147483647 w 975"/>
                <a:gd name="T61" fmla="*/ 2147483647 h 687"/>
                <a:gd name="T62" fmla="*/ 2147483647 w 975"/>
                <a:gd name="T63" fmla="*/ 2147483647 h 687"/>
                <a:gd name="T64" fmla="*/ 2147483647 w 975"/>
                <a:gd name="T65" fmla="*/ 2147483647 h 687"/>
                <a:gd name="T66" fmla="*/ 2147483647 w 975"/>
                <a:gd name="T67" fmla="*/ 2147483647 h 687"/>
                <a:gd name="T68" fmla="*/ 2147483647 w 975"/>
                <a:gd name="T69" fmla="*/ 2147483647 h 687"/>
                <a:gd name="T70" fmla="*/ 2147483647 w 975"/>
                <a:gd name="T71" fmla="*/ 2147483647 h 687"/>
                <a:gd name="T72" fmla="*/ 2147483647 w 975"/>
                <a:gd name="T73" fmla="*/ 2147483647 h 687"/>
                <a:gd name="T74" fmla="*/ 2147483647 w 975"/>
                <a:gd name="T75" fmla="*/ 2147483647 h 687"/>
                <a:gd name="T76" fmla="*/ 2147483647 w 975"/>
                <a:gd name="T77" fmla="*/ 2147483647 h 687"/>
                <a:gd name="T78" fmla="*/ 2147483647 w 975"/>
                <a:gd name="T79" fmla="*/ 2147483647 h 687"/>
                <a:gd name="T80" fmla="*/ 2147483647 w 975"/>
                <a:gd name="T81" fmla="*/ 2147483647 h 687"/>
                <a:gd name="T82" fmla="*/ 2147483647 w 975"/>
                <a:gd name="T83" fmla="*/ 2147483647 h 687"/>
                <a:gd name="T84" fmla="*/ 2147483647 w 975"/>
                <a:gd name="T85" fmla="*/ 2147483647 h 687"/>
                <a:gd name="T86" fmla="*/ 2147483647 w 975"/>
                <a:gd name="T87" fmla="*/ 2147483647 h 687"/>
                <a:gd name="T88" fmla="*/ 2147483647 w 975"/>
                <a:gd name="T89" fmla="*/ 2147483647 h 687"/>
                <a:gd name="T90" fmla="*/ 0 w 975"/>
                <a:gd name="T91" fmla="*/ 2147483647 h 687"/>
                <a:gd name="T92" fmla="*/ 2147483647 w 975"/>
                <a:gd name="T93" fmla="*/ 2147483647 h 687"/>
                <a:gd name="T94" fmla="*/ 2147483647 w 975"/>
                <a:gd name="T95" fmla="*/ 2147483647 h 687"/>
                <a:gd name="T96" fmla="*/ 2147483647 w 975"/>
                <a:gd name="T97" fmla="*/ 2147483647 h 687"/>
                <a:gd name="T98" fmla="*/ 2147483647 w 975"/>
                <a:gd name="T99" fmla="*/ 0 h 687"/>
                <a:gd name="T100" fmla="*/ 2147483647 w 975"/>
                <a:gd name="T101" fmla="*/ 0 h 6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75"/>
                <a:gd name="T154" fmla="*/ 0 h 687"/>
                <a:gd name="T155" fmla="*/ 975 w 975"/>
                <a:gd name="T156" fmla="*/ 687 h 6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75" h="687">
                  <a:moveTo>
                    <a:pt x="39" y="0"/>
                  </a:moveTo>
                  <a:lnTo>
                    <a:pt x="88" y="11"/>
                  </a:lnTo>
                  <a:lnTo>
                    <a:pt x="138" y="23"/>
                  </a:lnTo>
                  <a:lnTo>
                    <a:pt x="186" y="33"/>
                  </a:lnTo>
                  <a:lnTo>
                    <a:pt x="232" y="44"/>
                  </a:lnTo>
                  <a:lnTo>
                    <a:pt x="279" y="56"/>
                  </a:lnTo>
                  <a:lnTo>
                    <a:pt x="325" y="67"/>
                  </a:lnTo>
                  <a:lnTo>
                    <a:pt x="369" y="79"/>
                  </a:lnTo>
                  <a:lnTo>
                    <a:pt x="411" y="90"/>
                  </a:lnTo>
                  <a:lnTo>
                    <a:pt x="453" y="102"/>
                  </a:lnTo>
                  <a:lnTo>
                    <a:pt x="494" y="115"/>
                  </a:lnTo>
                  <a:lnTo>
                    <a:pt x="532" y="127"/>
                  </a:lnTo>
                  <a:lnTo>
                    <a:pt x="570" y="138"/>
                  </a:lnTo>
                  <a:lnTo>
                    <a:pt x="607" y="152"/>
                  </a:lnTo>
                  <a:lnTo>
                    <a:pt x="641" y="165"/>
                  </a:lnTo>
                  <a:lnTo>
                    <a:pt x="676" y="178"/>
                  </a:lnTo>
                  <a:lnTo>
                    <a:pt x="709" y="192"/>
                  </a:lnTo>
                  <a:lnTo>
                    <a:pt x="735" y="202"/>
                  </a:lnTo>
                  <a:lnTo>
                    <a:pt x="762" y="215"/>
                  </a:lnTo>
                  <a:lnTo>
                    <a:pt x="787" y="228"/>
                  </a:lnTo>
                  <a:lnTo>
                    <a:pt x="812" y="246"/>
                  </a:lnTo>
                  <a:lnTo>
                    <a:pt x="835" y="263"/>
                  </a:lnTo>
                  <a:lnTo>
                    <a:pt x="856" y="282"/>
                  </a:lnTo>
                  <a:lnTo>
                    <a:pt x="877" y="301"/>
                  </a:lnTo>
                  <a:lnTo>
                    <a:pt x="897" y="324"/>
                  </a:lnTo>
                  <a:lnTo>
                    <a:pt x="912" y="355"/>
                  </a:lnTo>
                  <a:lnTo>
                    <a:pt x="927" y="388"/>
                  </a:lnTo>
                  <a:lnTo>
                    <a:pt x="939" y="418"/>
                  </a:lnTo>
                  <a:lnTo>
                    <a:pt x="950" y="449"/>
                  </a:lnTo>
                  <a:lnTo>
                    <a:pt x="960" y="478"/>
                  </a:lnTo>
                  <a:lnTo>
                    <a:pt x="964" y="493"/>
                  </a:lnTo>
                  <a:lnTo>
                    <a:pt x="966" y="509"/>
                  </a:lnTo>
                  <a:lnTo>
                    <a:pt x="970" y="524"/>
                  </a:lnTo>
                  <a:lnTo>
                    <a:pt x="972" y="539"/>
                  </a:lnTo>
                  <a:lnTo>
                    <a:pt x="973" y="553"/>
                  </a:lnTo>
                  <a:lnTo>
                    <a:pt x="975" y="568"/>
                  </a:lnTo>
                  <a:lnTo>
                    <a:pt x="973" y="584"/>
                  </a:lnTo>
                  <a:lnTo>
                    <a:pt x="973" y="597"/>
                  </a:lnTo>
                  <a:lnTo>
                    <a:pt x="970" y="608"/>
                  </a:lnTo>
                  <a:lnTo>
                    <a:pt x="968" y="620"/>
                  </a:lnTo>
                  <a:lnTo>
                    <a:pt x="964" y="632"/>
                  </a:lnTo>
                  <a:lnTo>
                    <a:pt x="958" y="641"/>
                  </a:lnTo>
                  <a:lnTo>
                    <a:pt x="952" y="649"/>
                  </a:lnTo>
                  <a:lnTo>
                    <a:pt x="945" y="656"/>
                  </a:lnTo>
                  <a:lnTo>
                    <a:pt x="937" y="664"/>
                  </a:lnTo>
                  <a:lnTo>
                    <a:pt x="927" y="670"/>
                  </a:lnTo>
                  <a:lnTo>
                    <a:pt x="918" y="676"/>
                  </a:lnTo>
                  <a:lnTo>
                    <a:pt x="906" y="680"/>
                  </a:lnTo>
                  <a:lnTo>
                    <a:pt x="895" y="683"/>
                  </a:lnTo>
                  <a:lnTo>
                    <a:pt x="881" y="685"/>
                  </a:lnTo>
                  <a:lnTo>
                    <a:pt x="868" y="687"/>
                  </a:lnTo>
                  <a:lnTo>
                    <a:pt x="852" y="687"/>
                  </a:lnTo>
                  <a:lnTo>
                    <a:pt x="841" y="687"/>
                  </a:lnTo>
                  <a:lnTo>
                    <a:pt x="829" y="685"/>
                  </a:lnTo>
                  <a:lnTo>
                    <a:pt x="818" y="685"/>
                  </a:lnTo>
                  <a:lnTo>
                    <a:pt x="805" y="683"/>
                  </a:lnTo>
                  <a:lnTo>
                    <a:pt x="789" y="680"/>
                  </a:lnTo>
                  <a:lnTo>
                    <a:pt x="774" y="676"/>
                  </a:lnTo>
                  <a:lnTo>
                    <a:pt x="758" y="672"/>
                  </a:lnTo>
                  <a:lnTo>
                    <a:pt x="741" y="668"/>
                  </a:lnTo>
                  <a:lnTo>
                    <a:pt x="705" y="639"/>
                  </a:lnTo>
                  <a:lnTo>
                    <a:pt x="668" y="612"/>
                  </a:lnTo>
                  <a:lnTo>
                    <a:pt x="632" y="585"/>
                  </a:lnTo>
                  <a:lnTo>
                    <a:pt x="597" y="557"/>
                  </a:lnTo>
                  <a:lnTo>
                    <a:pt x="563" y="528"/>
                  </a:lnTo>
                  <a:lnTo>
                    <a:pt x="528" y="499"/>
                  </a:lnTo>
                  <a:lnTo>
                    <a:pt x="495" y="468"/>
                  </a:lnTo>
                  <a:lnTo>
                    <a:pt x="465" y="436"/>
                  </a:lnTo>
                  <a:lnTo>
                    <a:pt x="438" y="409"/>
                  </a:lnTo>
                  <a:lnTo>
                    <a:pt x="409" y="382"/>
                  </a:lnTo>
                  <a:lnTo>
                    <a:pt x="382" y="357"/>
                  </a:lnTo>
                  <a:lnTo>
                    <a:pt x="355" y="332"/>
                  </a:lnTo>
                  <a:lnTo>
                    <a:pt x="328" y="307"/>
                  </a:lnTo>
                  <a:lnTo>
                    <a:pt x="302" y="284"/>
                  </a:lnTo>
                  <a:lnTo>
                    <a:pt x="275" y="261"/>
                  </a:lnTo>
                  <a:lnTo>
                    <a:pt x="248" y="238"/>
                  </a:lnTo>
                  <a:lnTo>
                    <a:pt x="221" y="217"/>
                  </a:lnTo>
                  <a:lnTo>
                    <a:pt x="194" y="196"/>
                  </a:lnTo>
                  <a:lnTo>
                    <a:pt x="169" y="177"/>
                  </a:lnTo>
                  <a:lnTo>
                    <a:pt x="142" y="155"/>
                  </a:lnTo>
                  <a:lnTo>
                    <a:pt x="115" y="138"/>
                  </a:lnTo>
                  <a:lnTo>
                    <a:pt x="90" y="119"/>
                  </a:lnTo>
                  <a:lnTo>
                    <a:pt x="64" y="102"/>
                  </a:lnTo>
                  <a:lnTo>
                    <a:pt x="39" y="86"/>
                  </a:lnTo>
                  <a:lnTo>
                    <a:pt x="29" y="81"/>
                  </a:lnTo>
                  <a:lnTo>
                    <a:pt x="19" y="75"/>
                  </a:lnTo>
                  <a:lnTo>
                    <a:pt x="14" y="67"/>
                  </a:lnTo>
                  <a:lnTo>
                    <a:pt x="8" y="61"/>
                  </a:lnTo>
                  <a:lnTo>
                    <a:pt x="4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9" y="0"/>
                  </a:lnTo>
                  <a:lnTo>
                    <a:pt x="3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1809750" y="3071813"/>
              <a:ext cx="739775" cy="298450"/>
            </a:xfrm>
            <a:custGeom>
              <a:avLst/>
              <a:gdLst>
                <a:gd name="T0" fmla="*/ 2147483647 w 931"/>
                <a:gd name="T1" fmla="*/ 0 h 377"/>
                <a:gd name="T2" fmla="*/ 2147483647 w 931"/>
                <a:gd name="T3" fmla="*/ 2147483647 h 377"/>
                <a:gd name="T4" fmla="*/ 2147483647 w 931"/>
                <a:gd name="T5" fmla="*/ 2147483647 h 377"/>
                <a:gd name="T6" fmla="*/ 2147483647 w 931"/>
                <a:gd name="T7" fmla="*/ 2147483647 h 377"/>
                <a:gd name="T8" fmla="*/ 2147483647 w 931"/>
                <a:gd name="T9" fmla="*/ 2147483647 h 377"/>
                <a:gd name="T10" fmla="*/ 2147483647 w 931"/>
                <a:gd name="T11" fmla="*/ 2147483647 h 377"/>
                <a:gd name="T12" fmla="*/ 2147483647 w 931"/>
                <a:gd name="T13" fmla="*/ 2147483647 h 377"/>
                <a:gd name="T14" fmla="*/ 2147483647 w 931"/>
                <a:gd name="T15" fmla="*/ 2147483647 h 377"/>
                <a:gd name="T16" fmla="*/ 2147483647 w 931"/>
                <a:gd name="T17" fmla="*/ 2147483647 h 377"/>
                <a:gd name="T18" fmla="*/ 2147483647 w 931"/>
                <a:gd name="T19" fmla="*/ 2147483647 h 377"/>
                <a:gd name="T20" fmla="*/ 2147483647 w 931"/>
                <a:gd name="T21" fmla="*/ 2147483647 h 377"/>
                <a:gd name="T22" fmla="*/ 2147483647 w 931"/>
                <a:gd name="T23" fmla="*/ 2147483647 h 377"/>
                <a:gd name="T24" fmla="*/ 2147483647 w 931"/>
                <a:gd name="T25" fmla="*/ 2147483647 h 377"/>
                <a:gd name="T26" fmla="*/ 2147483647 w 931"/>
                <a:gd name="T27" fmla="*/ 2147483647 h 377"/>
                <a:gd name="T28" fmla="*/ 2147483647 w 931"/>
                <a:gd name="T29" fmla="*/ 2147483647 h 377"/>
                <a:gd name="T30" fmla="*/ 2147483647 w 931"/>
                <a:gd name="T31" fmla="*/ 2147483647 h 377"/>
                <a:gd name="T32" fmla="*/ 2147483647 w 931"/>
                <a:gd name="T33" fmla="*/ 2147483647 h 377"/>
                <a:gd name="T34" fmla="*/ 2147483647 w 931"/>
                <a:gd name="T35" fmla="*/ 2147483647 h 377"/>
                <a:gd name="T36" fmla="*/ 2147483647 w 931"/>
                <a:gd name="T37" fmla="*/ 2147483647 h 377"/>
                <a:gd name="T38" fmla="*/ 2147483647 w 931"/>
                <a:gd name="T39" fmla="*/ 2147483647 h 377"/>
                <a:gd name="T40" fmla="*/ 2147483647 w 931"/>
                <a:gd name="T41" fmla="*/ 2147483647 h 377"/>
                <a:gd name="T42" fmla="*/ 2147483647 w 931"/>
                <a:gd name="T43" fmla="*/ 2147483647 h 377"/>
                <a:gd name="T44" fmla="*/ 2147483647 w 931"/>
                <a:gd name="T45" fmla="*/ 2147483647 h 377"/>
                <a:gd name="T46" fmla="*/ 2147483647 w 931"/>
                <a:gd name="T47" fmla="*/ 2147483647 h 377"/>
                <a:gd name="T48" fmla="*/ 2147483647 w 931"/>
                <a:gd name="T49" fmla="*/ 2147483647 h 377"/>
                <a:gd name="T50" fmla="*/ 2147483647 w 931"/>
                <a:gd name="T51" fmla="*/ 2147483647 h 377"/>
                <a:gd name="T52" fmla="*/ 2147483647 w 931"/>
                <a:gd name="T53" fmla="*/ 2147483647 h 377"/>
                <a:gd name="T54" fmla="*/ 2147483647 w 931"/>
                <a:gd name="T55" fmla="*/ 2147483647 h 377"/>
                <a:gd name="T56" fmla="*/ 2147483647 w 931"/>
                <a:gd name="T57" fmla="*/ 2147483647 h 377"/>
                <a:gd name="T58" fmla="*/ 2147483647 w 931"/>
                <a:gd name="T59" fmla="*/ 2147483647 h 377"/>
                <a:gd name="T60" fmla="*/ 2147483647 w 931"/>
                <a:gd name="T61" fmla="*/ 2147483647 h 377"/>
                <a:gd name="T62" fmla="*/ 2147483647 w 931"/>
                <a:gd name="T63" fmla="*/ 2147483647 h 377"/>
                <a:gd name="T64" fmla="*/ 2147483647 w 931"/>
                <a:gd name="T65" fmla="*/ 2147483647 h 377"/>
                <a:gd name="T66" fmla="*/ 2147483647 w 931"/>
                <a:gd name="T67" fmla="*/ 2147483647 h 377"/>
                <a:gd name="T68" fmla="*/ 2147483647 w 931"/>
                <a:gd name="T69" fmla="*/ 2147483647 h 377"/>
                <a:gd name="T70" fmla="*/ 0 w 931"/>
                <a:gd name="T71" fmla="*/ 2147483647 h 377"/>
                <a:gd name="T72" fmla="*/ 2147483647 w 931"/>
                <a:gd name="T73" fmla="*/ 2147483647 h 377"/>
                <a:gd name="T74" fmla="*/ 2147483647 w 931"/>
                <a:gd name="T75" fmla="*/ 2147483647 h 377"/>
                <a:gd name="T76" fmla="*/ 2147483647 w 931"/>
                <a:gd name="T77" fmla="*/ 2147483647 h 377"/>
                <a:gd name="T78" fmla="*/ 2147483647 w 931"/>
                <a:gd name="T79" fmla="*/ 2147483647 h 377"/>
                <a:gd name="T80" fmla="*/ 2147483647 w 931"/>
                <a:gd name="T81" fmla="*/ 2147483647 h 377"/>
                <a:gd name="T82" fmla="*/ 2147483647 w 931"/>
                <a:gd name="T83" fmla="*/ 2147483647 h 377"/>
                <a:gd name="T84" fmla="*/ 2147483647 w 931"/>
                <a:gd name="T85" fmla="*/ 2147483647 h 377"/>
                <a:gd name="T86" fmla="*/ 2147483647 w 931"/>
                <a:gd name="T87" fmla="*/ 2147483647 h 377"/>
                <a:gd name="T88" fmla="*/ 2147483647 w 931"/>
                <a:gd name="T89" fmla="*/ 2147483647 h 377"/>
                <a:gd name="T90" fmla="*/ 2147483647 w 931"/>
                <a:gd name="T91" fmla="*/ 0 h 377"/>
                <a:gd name="T92" fmla="*/ 2147483647 w 931"/>
                <a:gd name="T93" fmla="*/ 0 h 3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31"/>
                <a:gd name="T142" fmla="*/ 0 h 377"/>
                <a:gd name="T143" fmla="*/ 931 w 931"/>
                <a:gd name="T144" fmla="*/ 377 h 3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31" h="377">
                  <a:moveTo>
                    <a:pt x="564" y="0"/>
                  </a:moveTo>
                  <a:lnTo>
                    <a:pt x="572" y="0"/>
                  </a:lnTo>
                  <a:lnTo>
                    <a:pt x="579" y="0"/>
                  </a:lnTo>
                  <a:lnTo>
                    <a:pt x="587" y="0"/>
                  </a:lnTo>
                  <a:lnTo>
                    <a:pt x="597" y="2"/>
                  </a:lnTo>
                  <a:lnTo>
                    <a:pt x="606" y="4"/>
                  </a:lnTo>
                  <a:lnTo>
                    <a:pt x="618" y="6"/>
                  </a:lnTo>
                  <a:lnTo>
                    <a:pt x="631" y="8"/>
                  </a:lnTo>
                  <a:lnTo>
                    <a:pt x="643" y="10"/>
                  </a:lnTo>
                  <a:lnTo>
                    <a:pt x="658" y="12"/>
                  </a:lnTo>
                  <a:lnTo>
                    <a:pt x="672" y="16"/>
                  </a:lnTo>
                  <a:lnTo>
                    <a:pt x="689" y="20"/>
                  </a:lnTo>
                  <a:lnTo>
                    <a:pt x="704" y="23"/>
                  </a:lnTo>
                  <a:lnTo>
                    <a:pt x="722" y="29"/>
                  </a:lnTo>
                  <a:lnTo>
                    <a:pt x="741" y="33"/>
                  </a:lnTo>
                  <a:lnTo>
                    <a:pt x="760" y="39"/>
                  </a:lnTo>
                  <a:lnTo>
                    <a:pt x="781" y="47"/>
                  </a:lnTo>
                  <a:lnTo>
                    <a:pt x="798" y="52"/>
                  </a:lnTo>
                  <a:lnTo>
                    <a:pt x="816" y="60"/>
                  </a:lnTo>
                  <a:lnTo>
                    <a:pt x="831" y="68"/>
                  </a:lnTo>
                  <a:lnTo>
                    <a:pt x="846" y="75"/>
                  </a:lnTo>
                  <a:lnTo>
                    <a:pt x="860" y="81"/>
                  </a:lnTo>
                  <a:lnTo>
                    <a:pt x="871" y="89"/>
                  </a:lnTo>
                  <a:lnTo>
                    <a:pt x="883" y="95"/>
                  </a:lnTo>
                  <a:lnTo>
                    <a:pt x="892" y="102"/>
                  </a:lnTo>
                  <a:lnTo>
                    <a:pt x="902" y="108"/>
                  </a:lnTo>
                  <a:lnTo>
                    <a:pt x="910" y="114"/>
                  </a:lnTo>
                  <a:lnTo>
                    <a:pt x="915" y="121"/>
                  </a:lnTo>
                  <a:lnTo>
                    <a:pt x="921" y="127"/>
                  </a:lnTo>
                  <a:lnTo>
                    <a:pt x="925" y="133"/>
                  </a:lnTo>
                  <a:lnTo>
                    <a:pt x="929" y="139"/>
                  </a:lnTo>
                  <a:lnTo>
                    <a:pt x="929" y="146"/>
                  </a:lnTo>
                  <a:lnTo>
                    <a:pt x="931" y="152"/>
                  </a:lnTo>
                  <a:lnTo>
                    <a:pt x="929" y="160"/>
                  </a:lnTo>
                  <a:lnTo>
                    <a:pt x="927" y="169"/>
                  </a:lnTo>
                  <a:lnTo>
                    <a:pt x="923" y="177"/>
                  </a:lnTo>
                  <a:lnTo>
                    <a:pt x="919" y="185"/>
                  </a:lnTo>
                  <a:lnTo>
                    <a:pt x="912" y="192"/>
                  </a:lnTo>
                  <a:lnTo>
                    <a:pt x="904" y="200"/>
                  </a:lnTo>
                  <a:lnTo>
                    <a:pt x="894" y="208"/>
                  </a:lnTo>
                  <a:lnTo>
                    <a:pt x="885" y="215"/>
                  </a:lnTo>
                  <a:lnTo>
                    <a:pt x="873" y="221"/>
                  </a:lnTo>
                  <a:lnTo>
                    <a:pt x="858" y="229"/>
                  </a:lnTo>
                  <a:lnTo>
                    <a:pt x="844" y="235"/>
                  </a:lnTo>
                  <a:lnTo>
                    <a:pt x="827" y="242"/>
                  </a:lnTo>
                  <a:lnTo>
                    <a:pt x="810" y="248"/>
                  </a:lnTo>
                  <a:lnTo>
                    <a:pt x="791" y="254"/>
                  </a:lnTo>
                  <a:lnTo>
                    <a:pt x="770" y="260"/>
                  </a:lnTo>
                  <a:lnTo>
                    <a:pt x="748" y="263"/>
                  </a:lnTo>
                  <a:lnTo>
                    <a:pt x="731" y="267"/>
                  </a:lnTo>
                  <a:lnTo>
                    <a:pt x="716" y="269"/>
                  </a:lnTo>
                  <a:lnTo>
                    <a:pt x="700" y="273"/>
                  </a:lnTo>
                  <a:lnTo>
                    <a:pt x="685" y="277"/>
                  </a:lnTo>
                  <a:lnTo>
                    <a:pt x="672" y="281"/>
                  </a:lnTo>
                  <a:lnTo>
                    <a:pt x="660" y="285"/>
                  </a:lnTo>
                  <a:lnTo>
                    <a:pt x="647" y="288"/>
                  </a:lnTo>
                  <a:lnTo>
                    <a:pt x="637" y="290"/>
                  </a:lnTo>
                  <a:lnTo>
                    <a:pt x="631" y="292"/>
                  </a:lnTo>
                  <a:lnTo>
                    <a:pt x="624" y="294"/>
                  </a:lnTo>
                  <a:lnTo>
                    <a:pt x="616" y="296"/>
                  </a:lnTo>
                  <a:lnTo>
                    <a:pt x="608" y="298"/>
                  </a:lnTo>
                  <a:lnTo>
                    <a:pt x="599" y="300"/>
                  </a:lnTo>
                  <a:lnTo>
                    <a:pt x="589" y="304"/>
                  </a:lnTo>
                  <a:lnTo>
                    <a:pt x="578" y="306"/>
                  </a:lnTo>
                  <a:lnTo>
                    <a:pt x="566" y="310"/>
                  </a:lnTo>
                  <a:lnTo>
                    <a:pt x="553" y="313"/>
                  </a:lnTo>
                  <a:lnTo>
                    <a:pt x="537" y="317"/>
                  </a:lnTo>
                  <a:lnTo>
                    <a:pt x="522" y="323"/>
                  </a:lnTo>
                  <a:lnTo>
                    <a:pt x="507" y="327"/>
                  </a:lnTo>
                  <a:lnTo>
                    <a:pt x="489" y="333"/>
                  </a:lnTo>
                  <a:lnTo>
                    <a:pt x="472" y="338"/>
                  </a:lnTo>
                  <a:lnTo>
                    <a:pt x="453" y="344"/>
                  </a:lnTo>
                  <a:lnTo>
                    <a:pt x="432" y="350"/>
                  </a:lnTo>
                  <a:lnTo>
                    <a:pt x="420" y="354"/>
                  </a:lnTo>
                  <a:lnTo>
                    <a:pt x="411" y="358"/>
                  </a:lnTo>
                  <a:lnTo>
                    <a:pt x="399" y="359"/>
                  </a:lnTo>
                  <a:lnTo>
                    <a:pt x="389" y="363"/>
                  </a:lnTo>
                  <a:lnTo>
                    <a:pt x="372" y="367"/>
                  </a:lnTo>
                  <a:lnTo>
                    <a:pt x="355" y="371"/>
                  </a:lnTo>
                  <a:lnTo>
                    <a:pt x="341" y="373"/>
                  </a:lnTo>
                  <a:lnTo>
                    <a:pt x="328" y="375"/>
                  </a:lnTo>
                  <a:lnTo>
                    <a:pt x="315" y="377"/>
                  </a:lnTo>
                  <a:lnTo>
                    <a:pt x="305" y="377"/>
                  </a:lnTo>
                  <a:lnTo>
                    <a:pt x="276" y="377"/>
                  </a:lnTo>
                  <a:lnTo>
                    <a:pt x="247" y="375"/>
                  </a:lnTo>
                  <a:lnTo>
                    <a:pt x="222" y="373"/>
                  </a:lnTo>
                  <a:lnTo>
                    <a:pt x="197" y="371"/>
                  </a:lnTo>
                  <a:lnTo>
                    <a:pt x="173" y="367"/>
                  </a:lnTo>
                  <a:lnTo>
                    <a:pt x="151" y="363"/>
                  </a:lnTo>
                  <a:lnTo>
                    <a:pt x="130" y="358"/>
                  </a:lnTo>
                  <a:lnTo>
                    <a:pt x="111" y="350"/>
                  </a:lnTo>
                  <a:lnTo>
                    <a:pt x="98" y="344"/>
                  </a:lnTo>
                  <a:lnTo>
                    <a:pt x="84" y="336"/>
                  </a:lnTo>
                  <a:lnTo>
                    <a:pt x="73" y="331"/>
                  </a:lnTo>
                  <a:lnTo>
                    <a:pt x="63" y="325"/>
                  </a:lnTo>
                  <a:lnTo>
                    <a:pt x="53" y="319"/>
                  </a:lnTo>
                  <a:lnTo>
                    <a:pt x="44" y="313"/>
                  </a:lnTo>
                  <a:lnTo>
                    <a:pt x="34" y="306"/>
                  </a:lnTo>
                  <a:lnTo>
                    <a:pt x="29" y="300"/>
                  </a:lnTo>
                  <a:lnTo>
                    <a:pt x="21" y="294"/>
                  </a:lnTo>
                  <a:lnTo>
                    <a:pt x="15" y="288"/>
                  </a:lnTo>
                  <a:lnTo>
                    <a:pt x="11" y="281"/>
                  </a:lnTo>
                  <a:lnTo>
                    <a:pt x="7" y="275"/>
                  </a:lnTo>
                  <a:lnTo>
                    <a:pt x="4" y="269"/>
                  </a:lnTo>
                  <a:lnTo>
                    <a:pt x="2" y="263"/>
                  </a:lnTo>
                  <a:lnTo>
                    <a:pt x="0" y="258"/>
                  </a:lnTo>
                  <a:lnTo>
                    <a:pt x="0" y="252"/>
                  </a:lnTo>
                  <a:lnTo>
                    <a:pt x="0" y="240"/>
                  </a:lnTo>
                  <a:lnTo>
                    <a:pt x="2" y="233"/>
                  </a:lnTo>
                  <a:lnTo>
                    <a:pt x="6" y="223"/>
                  </a:lnTo>
                  <a:lnTo>
                    <a:pt x="11" y="215"/>
                  </a:lnTo>
                  <a:lnTo>
                    <a:pt x="17" y="208"/>
                  </a:lnTo>
                  <a:lnTo>
                    <a:pt x="25" y="200"/>
                  </a:lnTo>
                  <a:lnTo>
                    <a:pt x="34" y="194"/>
                  </a:lnTo>
                  <a:lnTo>
                    <a:pt x="44" y="187"/>
                  </a:lnTo>
                  <a:lnTo>
                    <a:pt x="55" y="181"/>
                  </a:lnTo>
                  <a:lnTo>
                    <a:pt x="69" y="177"/>
                  </a:lnTo>
                  <a:lnTo>
                    <a:pt x="84" y="171"/>
                  </a:lnTo>
                  <a:lnTo>
                    <a:pt x="100" y="167"/>
                  </a:lnTo>
                  <a:lnTo>
                    <a:pt x="117" y="166"/>
                  </a:lnTo>
                  <a:lnTo>
                    <a:pt x="136" y="162"/>
                  </a:lnTo>
                  <a:lnTo>
                    <a:pt x="155" y="160"/>
                  </a:lnTo>
                  <a:lnTo>
                    <a:pt x="176" y="158"/>
                  </a:lnTo>
                  <a:lnTo>
                    <a:pt x="221" y="144"/>
                  </a:lnTo>
                  <a:lnTo>
                    <a:pt x="263" y="131"/>
                  </a:lnTo>
                  <a:lnTo>
                    <a:pt x="305" y="116"/>
                  </a:lnTo>
                  <a:lnTo>
                    <a:pt x="347" y="98"/>
                  </a:lnTo>
                  <a:lnTo>
                    <a:pt x="389" y="81"/>
                  </a:lnTo>
                  <a:lnTo>
                    <a:pt x="430" y="62"/>
                  </a:lnTo>
                  <a:lnTo>
                    <a:pt x="470" y="41"/>
                  </a:lnTo>
                  <a:lnTo>
                    <a:pt x="508" y="20"/>
                  </a:lnTo>
                  <a:lnTo>
                    <a:pt x="520" y="14"/>
                  </a:lnTo>
                  <a:lnTo>
                    <a:pt x="531" y="10"/>
                  </a:lnTo>
                  <a:lnTo>
                    <a:pt x="539" y="6"/>
                  </a:lnTo>
                  <a:lnTo>
                    <a:pt x="547" y="4"/>
                  </a:lnTo>
                  <a:lnTo>
                    <a:pt x="553" y="2"/>
                  </a:lnTo>
                  <a:lnTo>
                    <a:pt x="558" y="0"/>
                  </a:lnTo>
                  <a:lnTo>
                    <a:pt x="562" y="0"/>
                  </a:lnTo>
                  <a:lnTo>
                    <a:pt x="5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1616075" y="3559175"/>
              <a:ext cx="1103313" cy="1363663"/>
            </a:xfrm>
            <a:custGeom>
              <a:avLst/>
              <a:gdLst>
                <a:gd name="T0" fmla="*/ 2147483647 w 1390"/>
                <a:gd name="T1" fmla="*/ 2147483647 h 1718"/>
                <a:gd name="T2" fmla="*/ 2147483647 w 1390"/>
                <a:gd name="T3" fmla="*/ 2147483647 h 1718"/>
                <a:gd name="T4" fmla="*/ 2147483647 w 1390"/>
                <a:gd name="T5" fmla="*/ 2147483647 h 1718"/>
                <a:gd name="T6" fmla="*/ 2147483647 w 1390"/>
                <a:gd name="T7" fmla="*/ 2147483647 h 1718"/>
                <a:gd name="T8" fmla="*/ 2147483647 w 1390"/>
                <a:gd name="T9" fmla="*/ 2147483647 h 1718"/>
                <a:gd name="T10" fmla="*/ 2147483647 w 1390"/>
                <a:gd name="T11" fmla="*/ 2147483647 h 1718"/>
                <a:gd name="T12" fmla="*/ 2147483647 w 1390"/>
                <a:gd name="T13" fmla="*/ 2147483647 h 1718"/>
                <a:gd name="T14" fmla="*/ 2147483647 w 1390"/>
                <a:gd name="T15" fmla="*/ 2147483647 h 1718"/>
                <a:gd name="T16" fmla="*/ 2147483647 w 1390"/>
                <a:gd name="T17" fmla="*/ 2147483647 h 1718"/>
                <a:gd name="T18" fmla="*/ 2147483647 w 1390"/>
                <a:gd name="T19" fmla="*/ 2147483647 h 1718"/>
                <a:gd name="T20" fmla="*/ 2147483647 w 1390"/>
                <a:gd name="T21" fmla="*/ 2147483647 h 1718"/>
                <a:gd name="T22" fmla="*/ 2147483647 w 1390"/>
                <a:gd name="T23" fmla="*/ 2147483647 h 1718"/>
                <a:gd name="T24" fmla="*/ 2147483647 w 1390"/>
                <a:gd name="T25" fmla="*/ 2147483647 h 1718"/>
                <a:gd name="T26" fmla="*/ 2147483647 w 1390"/>
                <a:gd name="T27" fmla="*/ 2147483647 h 1718"/>
                <a:gd name="T28" fmla="*/ 2147483647 w 1390"/>
                <a:gd name="T29" fmla="*/ 2147483647 h 1718"/>
                <a:gd name="T30" fmla="*/ 2147483647 w 1390"/>
                <a:gd name="T31" fmla="*/ 2147483647 h 1718"/>
                <a:gd name="T32" fmla="*/ 2147483647 w 1390"/>
                <a:gd name="T33" fmla="*/ 2147483647 h 1718"/>
                <a:gd name="T34" fmla="*/ 2147483647 w 1390"/>
                <a:gd name="T35" fmla="*/ 2147483647 h 1718"/>
                <a:gd name="T36" fmla="*/ 2147483647 w 1390"/>
                <a:gd name="T37" fmla="*/ 2147483647 h 1718"/>
                <a:gd name="T38" fmla="*/ 2147483647 w 1390"/>
                <a:gd name="T39" fmla="*/ 2147483647 h 1718"/>
                <a:gd name="T40" fmla="*/ 2147483647 w 1390"/>
                <a:gd name="T41" fmla="*/ 2147483647 h 1718"/>
                <a:gd name="T42" fmla="*/ 2147483647 w 1390"/>
                <a:gd name="T43" fmla="*/ 2147483647 h 1718"/>
                <a:gd name="T44" fmla="*/ 2147483647 w 1390"/>
                <a:gd name="T45" fmla="*/ 2147483647 h 1718"/>
                <a:gd name="T46" fmla="*/ 2147483647 w 1390"/>
                <a:gd name="T47" fmla="*/ 2147483647 h 1718"/>
                <a:gd name="T48" fmla="*/ 2147483647 w 1390"/>
                <a:gd name="T49" fmla="*/ 2147483647 h 1718"/>
                <a:gd name="T50" fmla="*/ 2147483647 w 1390"/>
                <a:gd name="T51" fmla="*/ 2147483647 h 1718"/>
                <a:gd name="T52" fmla="*/ 2147483647 w 1390"/>
                <a:gd name="T53" fmla="*/ 2147483647 h 1718"/>
                <a:gd name="T54" fmla="*/ 2147483647 w 1390"/>
                <a:gd name="T55" fmla="*/ 2147483647 h 1718"/>
                <a:gd name="T56" fmla="*/ 2147483647 w 1390"/>
                <a:gd name="T57" fmla="*/ 2147483647 h 1718"/>
                <a:gd name="T58" fmla="*/ 2147483647 w 1390"/>
                <a:gd name="T59" fmla="*/ 2147483647 h 1718"/>
                <a:gd name="T60" fmla="*/ 2147483647 w 1390"/>
                <a:gd name="T61" fmla="*/ 2147483647 h 1718"/>
                <a:gd name="T62" fmla="*/ 2147483647 w 1390"/>
                <a:gd name="T63" fmla="*/ 2147483647 h 1718"/>
                <a:gd name="T64" fmla="*/ 2147483647 w 1390"/>
                <a:gd name="T65" fmla="*/ 2147483647 h 1718"/>
                <a:gd name="T66" fmla="*/ 2147483647 w 1390"/>
                <a:gd name="T67" fmla="*/ 2147483647 h 1718"/>
                <a:gd name="T68" fmla="*/ 2147483647 w 1390"/>
                <a:gd name="T69" fmla="*/ 2147483647 h 1718"/>
                <a:gd name="T70" fmla="*/ 2147483647 w 1390"/>
                <a:gd name="T71" fmla="*/ 2147483647 h 1718"/>
                <a:gd name="T72" fmla="*/ 2147483647 w 1390"/>
                <a:gd name="T73" fmla="*/ 2147483647 h 1718"/>
                <a:gd name="T74" fmla="*/ 2147483647 w 1390"/>
                <a:gd name="T75" fmla="*/ 2147483647 h 1718"/>
                <a:gd name="T76" fmla="*/ 2147483647 w 1390"/>
                <a:gd name="T77" fmla="*/ 2147483647 h 1718"/>
                <a:gd name="T78" fmla="*/ 2147483647 w 1390"/>
                <a:gd name="T79" fmla="*/ 2147483647 h 1718"/>
                <a:gd name="T80" fmla="*/ 2147483647 w 1390"/>
                <a:gd name="T81" fmla="*/ 2147483647 h 1718"/>
                <a:gd name="T82" fmla="*/ 2147483647 w 1390"/>
                <a:gd name="T83" fmla="*/ 2147483647 h 1718"/>
                <a:gd name="T84" fmla="*/ 2147483647 w 1390"/>
                <a:gd name="T85" fmla="*/ 2147483647 h 1718"/>
                <a:gd name="T86" fmla="*/ 2147483647 w 1390"/>
                <a:gd name="T87" fmla="*/ 2147483647 h 1718"/>
                <a:gd name="T88" fmla="*/ 2147483647 w 1390"/>
                <a:gd name="T89" fmla="*/ 2147483647 h 1718"/>
                <a:gd name="T90" fmla="*/ 2147483647 w 1390"/>
                <a:gd name="T91" fmla="*/ 2147483647 h 1718"/>
                <a:gd name="T92" fmla="*/ 2147483647 w 1390"/>
                <a:gd name="T93" fmla="*/ 2147483647 h 1718"/>
                <a:gd name="T94" fmla="*/ 2147483647 w 1390"/>
                <a:gd name="T95" fmla="*/ 2147483647 h 1718"/>
                <a:gd name="T96" fmla="*/ 2147483647 w 1390"/>
                <a:gd name="T97" fmla="*/ 2147483647 h 1718"/>
                <a:gd name="T98" fmla="*/ 2147483647 w 1390"/>
                <a:gd name="T99" fmla="*/ 2147483647 h 1718"/>
                <a:gd name="T100" fmla="*/ 2147483647 w 1390"/>
                <a:gd name="T101" fmla="*/ 2147483647 h 1718"/>
                <a:gd name="T102" fmla="*/ 2147483647 w 1390"/>
                <a:gd name="T103" fmla="*/ 2147483647 h 1718"/>
                <a:gd name="T104" fmla="*/ 2147483647 w 1390"/>
                <a:gd name="T105" fmla="*/ 2147483647 h 1718"/>
                <a:gd name="T106" fmla="*/ 2147483647 w 1390"/>
                <a:gd name="T107" fmla="*/ 2147483647 h 1718"/>
                <a:gd name="T108" fmla="*/ 2147483647 w 1390"/>
                <a:gd name="T109" fmla="*/ 2147483647 h 1718"/>
                <a:gd name="T110" fmla="*/ 2147483647 w 1390"/>
                <a:gd name="T111" fmla="*/ 2147483647 h 1718"/>
                <a:gd name="T112" fmla="*/ 2147483647 w 1390"/>
                <a:gd name="T113" fmla="*/ 0 h 17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90"/>
                <a:gd name="T172" fmla="*/ 0 h 1718"/>
                <a:gd name="T173" fmla="*/ 1390 w 1390"/>
                <a:gd name="T174" fmla="*/ 1718 h 17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90" h="1718">
                  <a:moveTo>
                    <a:pt x="987" y="0"/>
                  </a:moveTo>
                  <a:lnTo>
                    <a:pt x="992" y="0"/>
                  </a:lnTo>
                  <a:lnTo>
                    <a:pt x="998" y="2"/>
                  </a:lnTo>
                  <a:lnTo>
                    <a:pt x="1008" y="4"/>
                  </a:lnTo>
                  <a:lnTo>
                    <a:pt x="1017" y="7"/>
                  </a:lnTo>
                  <a:lnTo>
                    <a:pt x="1029" y="11"/>
                  </a:lnTo>
                  <a:lnTo>
                    <a:pt x="1040" y="15"/>
                  </a:lnTo>
                  <a:lnTo>
                    <a:pt x="1054" y="21"/>
                  </a:lnTo>
                  <a:lnTo>
                    <a:pt x="1069" y="29"/>
                  </a:lnTo>
                  <a:lnTo>
                    <a:pt x="1085" y="36"/>
                  </a:lnTo>
                  <a:lnTo>
                    <a:pt x="1104" y="46"/>
                  </a:lnTo>
                  <a:lnTo>
                    <a:pt x="1121" y="55"/>
                  </a:lnTo>
                  <a:lnTo>
                    <a:pt x="1142" y="65"/>
                  </a:lnTo>
                  <a:lnTo>
                    <a:pt x="1163" y="77"/>
                  </a:lnTo>
                  <a:lnTo>
                    <a:pt x="1186" y="90"/>
                  </a:lnTo>
                  <a:lnTo>
                    <a:pt x="1209" y="103"/>
                  </a:lnTo>
                  <a:lnTo>
                    <a:pt x="1236" y="119"/>
                  </a:lnTo>
                  <a:lnTo>
                    <a:pt x="1254" y="132"/>
                  </a:lnTo>
                  <a:lnTo>
                    <a:pt x="1273" y="146"/>
                  </a:lnTo>
                  <a:lnTo>
                    <a:pt x="1288" y="159"/>
                  </a:lnTo>
                  <a:lnTo>
                    <a:pt x="1303" y="173"/>
                  </a:lnTo>
                  <a:lnTo>
                    <a:pt x="1317" y="184"/>
                  </a:lnTo>
                  <a:lnTo>
                    <a:pt x="1330" y="197"/>
                  </a:lnTo>
                  <a:lnTo>
                    <a:pt x="1342" y="209"/>
                  </a:lnTo>
                  <a:lnTo>
                    <a:pt x="1351" y="220"/>
                  </a:lnTo>
                  <a:lnTo>
                    <a:pt x="1361" y="232"/>
                  </a:lnTo>
                  <a:lnTo>
                    <a:pt x="1369" y="244"/>
                  </a:lnTo>
                  <a:lnTo>
                    <a:pt x="1376" y="255"/>
                  </a:lnTo>
                  <a:lnTo>
                    <a:pt x="1380" y="265"/>
                  </a:lnTo>
                  <a:lnTo>
                    <a:pt x="1384" y="276"/>
                  </a:lnTo>
                  <a:lnTo>
                    <a:pt x="1388" y="286"/>
                  </a:lnTo>
                  <a:lnTo>
                    <a:pt x="1390" y="295"/>
                  </a:lnTo>
                  <a:lnTo>
                    <a:pt x="1390" y="303"/>
                  </a:lnTo>
                  <a:lnTo>
                    <a:pt x="1390" y="311"/>
                  </a:lnTo>
                  <a:lnTo>
                    <a:pt x="1388" y="320"/>
                  </a:lnTo>
                  <a:lnTo>
                    <a:pt x="1386" y="332"/>
                  </a:lnTo>
                  <a:lnTo>
                    <a:pt x="1382" y="341"/>
                  </a:lnTo>
                  <a:lnTo>
                    <a:pt x="1378" y="355"/>
                  </a:lnTo>
                  <a:lnTo>
                    <a:pt x="1374" y="368"/>
                  </a:lnTo>
                  <a:lnTo>
                    <a:pt x="1369" y="382"/>
                  </a:lnTo>
                  <a:lnTo>
                    <a:pt x="1363" y="397"/>
                  </a:lnTo>
                  <a:lnTo>
                    <a:pt x="1355" y="409"/>
                  </a:lnTo>
                  <a:lnTo>
                    <a:pt x="1349" y="420"/>
                  </a:lnTo>
                  <a:lnTo>
                    <a:pt x="1342" y="434"/>
                  </a:lnTo>
                  <a:lnTo>
                    <a:pt x="1336" y="449"/>
                  </a:lnTo>
                  <a:lnTo>
                    <a:pt x="1330" y="464"/>
                  </a:lnTo>
                  <a:lnTo>
                    <a:pt x="1323" y="482"/>
                  </a:lnTo>
                  <a:lnTo>
                    <a:pt x="1317" y="499"/>
                  </a:lnTo>
                  <a:lnTo>
                    <a:pt x="1311" y="516"/>
                  </a:lnTo>
                  <a:lnTo>
                    <a:pt x="1305" y="537"/>
                  </a:lnTo>
                  <a:lnTo>
                    <a:pt x="1300" y="558"/>
                  </a:lnTo>
                  <a:lnTo>
                    <a:pt x="1294" y="579"/>
                  </a:lnTo>
                  <a:lnTo>
                    <a:pt x="1290" y="603"/>
                  </a:lnTo>
                  <a:lnTo>
                    <a:pt x="1284" y="627"/>
                  </a:lnTo>
                  <a:lnTo>
                    <a:pt x="1278" y="652"/>
                  </a:lnTo>
                  <a:lnTo>
                    <a:pt x="1273" y="679"/>
                  </a:lnTo>
                  <a:lnTo>
                    <a:pt x="1269" y="706"/>
                  </a:lnTo>
                  <a:lnTo>
                    <a:pt x="1269" y="708"/>
                  </a:lnTo>
                  <a:lnTo>
                    <a:pt x="1267" y="710"/>
                  </a:lnTo>
                  <a:lnTo>
                    <a:pt x="1267" y="714"/>
                  </a:lnTo>
                  <a:lnTo>
                    <a:pt x="1265" y="720"/>
                  </a:lnTo>
                  <a:lnTo>
                    <a:pt x="1265" y="727"/>
                  </a:lnTo>
                  <a:lnTo>
                    <a:pt x="1263" y="737"/>
                  </a:lnTo>
                  <a:lnTo>
                    <a:pt x="1261" y="746"/>
                  </a:lnTo>
                  <a:lnTo>
                    <a:pt x="1257" y="760"/>
                  </a:lnTo>
                  <a:lnTo>
                    <a:pt x="1255" y="773"/>
                  </a:lnTo>
                  <a:lnTo>
                    <a:pt x="1252" y="791"/>
                  </a:lnTo>
                  <a:lnTo>
                    <a:pt x="1248" y="808"/>
                  </a:lnTo>
                  <a:lnTo>
                    <a:pt x="1244" y="827"/>
                  </a:lnTo>
                  <a:lnTo>
                    <a:pt x="1240" y="846"/>
                  </a:lnTo>
                  <a:lnTo>
                    <a:pt x="1236" y="869"/>
                  </a:lnTo>
                  <a:lnTo>
                    <a:pt x="1232" y="894"/>
                  </a:lnTo>
                  <a:lnTo>
                    <a:pt x="1227" y="919"/>
                  </a:lnTo>
                  <a:lnTo>
                    <a:pt x="1221" y="946"/>
                  </a:lnTo>
                  <a:lnTo>
                    <a:pt x="1215" y="975"/>
                  </a:lnTo>
                  <a:lnTo>
                    <a:pt x="1209" y="1006"/>
                  </a:lnTo>
                  <a:lnTo>
                    <a:pt x="1204" y="1038"/>
                  </a:lnTo>
                  <a:lnTo>
                    <a:pt x="1198" y="1073"/>
                  </a:lnTo>
                  <a:lnTo>
                    <a:pt x="1190" y="1107"/>
                  </a:lnTo>
                  <a:lnTo>
                    <a:pt x="1184" y="1146"/>
                  </a:lnTo>
                  <a:lnTo>
                    <a:pt x="1177" y="1184"/>
                  </a:lnTo>
                  <a:lnTo>
                    <a:pt x="1169" y="1224"/>
                  </a:lnTo>
                  <a:lnTo>
                    <a:pt x="1161" y="1267"/>
                  </a:lnTo>
                  <a:lnTo>
                    <a:pt x="1152" y="1311"/>
                  </a:lnTo>
                  <a:lnTo>
                    <a:pt x="1144" y="1355"/>
                  </a:lnTo>
                  <a:lnTo>
                    <a:pt x="1136" y="1403"/>
                  </a:lnTo>
                  <a:lnTo>
                    <a:pt x="1127" y="1451"/>
                  </a:lnTo>
                  <a:lnTo>
                    <a:pt x="1117" y="1501"/>
                  </a:lnTo>
                  <a:lnTo>
                    <a:pt x="1108" y="1553"/>
                  </a:lnTo>
                  <a:lnTo>
                    <a:pt x="1102" y="1574"/>
                  </a:lnTo>
                  <a:lnTo>
                    <a:pt x="1096" y="1593"/>
                  </a:lnTo>
                  <a:lnTo>
                    <a:pt x="1088" y="1610"/>
                  </a:lnTo>
                  <a:lnTo>
                    <a:pt x="1083" y="1626"/>
                  </a:lnTo>
                  <a:lnTo>
                    <a:pt x="1073" y="1641"/>
                  </a:lnTo>
                  <a:lnTo>
                    <a:pt x="1065" y="1654"/>
                  </a:lnTo>
                  <a:lnTo>
                    <a:pt x="1056" y="1668"/>
                  </a:lnTo>
                  <a:lnTo>
                    <a:pt x="1046" y="1677"/>
                  </a:lnTo>
                  <a:lnTo>
                    <a:pt x="1037" y="1687"/>
                  </a:lnTo>
                  <a:lnTo>
                    <a:pt x="1025" y="1695"/>
                  </a:lnTo>
                  <a:lnTo>
                    <a:pt x="1014" y="1702"/>
                  </a:lnTo>
                  <a:lnTo>
                    <a:pt x="1000" y="1708"/>
                  </a:lnTo>
                  <a:lnTo>
                    <a:pt x="989" y="1712"/>
                  </a:lnTo>
                  <a:lnTo>
                    <a:pt x="975" y="1716"/>
                  </a:lnTo>
                  <a:lnTo>
                    <a:pt x="962" y="1718"/>
                  </a:lnTo>
                  <a:lnTo>
                    <a:pt x="946" y="1718"/>
                  </a:lnTo>
                  <a:lnTo>
                    <a:pt x="939" y="1718"/>
                  </a:lnTo>
                  <a:lnTo>
                    <a:pt x="933" y="1716"/>
                  </a:lnTo>
                  <a:lnTo>
                    <a:pt x="925" y="1712"/>
                  </a:lnTo>
                  <a:lnTo>
                    <a:pt x="918" y="1708"/>
                  </a:lnTo>
                  <a:lnTo>
                    <a:pt x="910" y="1701"/>
                  </a:lnTo>
                  <a:lnTo>
                    <a:pt x="904" y="1693"/>
                  </a:lnTo>
                  <a:lnTo>
                    <a:pt x="896" y="1685"/>
                  </a:lnTo>
                  <a:lnTo>
                    <a:pt x="891" y="1674"/>
                  </a:lnTo>
                  <a:lnTo>
                    <a:pt x="883" y="1662"/>
                  </a:lnTo>
                  <a:lnTo>
                    <a:pt x="877" y="1651"/>
                  </a:lnTo>
                  <a:lnTo>
                    <a:pt x="870" y="1635"/>
                  </a:lnTo>
                  <a:lnTo>
                    <a:pt x="864" y="1620"/>
                  </a:lnTo>
                  <a:lnTo>
                    <a:pt x="858" y="1605"/>
                  </a:lnTo>
                  <a:lnTo>
                    <a:pt x="852" y="1585"/>
                  </a:lnTo>
                  <a:lnTo>
                    <a:pt x="847" y="1566"/>
                  </a:lnTo>
                  <a:lnTo>
                    <a:pt x="843" y="1547"/>
                  </a:lnTo>
                  <a:lnTo>
                    <a:pt x="843" y="1541"/>
                  </a:lnTo>
                  <a:lnTo>
                    <a:pt x="843" y="1534"/>
                  </a:lnTo>
                  <a:lnTo>
                    <a:pt x="845" y="1524"/>
                  </a:lnTo>
                  <a:lnTo>
                    <a:pt x="847" y="1512"/>
                  </a:lnTo>
                  <a:lnTo>
                    <a:pt x="848" y="1501"/>
                  </a:lnTo>
                  <a:lnTo>
                    <a:pt x="850" y="1486"/>
                  </a:lnTo>
                  <a:lnTo>
                    <a:pt x="854" y="1470"/>
                  </a:lnTo>
                  <a:lnTo>
                    <a:pt x="858" y="1455"/>
                  </a:lnTo>
                  <a:lnTo>
                    <a:pt x="860" y="1445"/>
                  </a:lnTo>
                  <a:lnTo>
                    <a:pt x="864" y="1438"/>
                  </a:lnTo>
                  <a:lnTo>
                    <a:pt x="866" y="1428"/>
                  </a:lnTo>
                  <a:lnTo>
                    <a:pt x="868" y="1416"/>
                  </a:lnTo>
                  <a:lnTo>
                    <a:pt x="871" y="1407"/>
                  </a:lnTo>
                  <a:lnTo>
                    <a:pt x="873" y="1395"/>
                  </a:lnTo>
                  <a:lnTo>
                    <a:pt x="875" y="1384"/>
                  </a:lnTo>
                  <a:lnTo>
                    <a:pt x="877" y="1370"/>
                  </a:lnTo>
                  <a:lnTo>
                    <a:pt x="881" y="1357"/>
                  </a:lnTo>
                  <a:lnTo>
                    <a:pt x="883" y="1343"/>
                  </a:lnTo>
                  <a:lnTo>
                    <a:pt x="885" y="1330"/>
                  </a:lnTo>
                  <a:lnTo>
                    <a:pt x="887" y="1315"/>
                  </a:lnTo>
                  <a:lnTo>
                    <a:pt x="891" y="1299"/>
                  </a:lnTo>
                  <a:lnTo>
                    <a:pt x="893" y="1284"/>
                  </a:lnTo>
                  <a:lnTo>
                    <a:pt x="895" y="1269"/>
                  </a:lnTo>
                  <a:lnTo>
                    <a:pt x="896" y="1251"/>
                  </a:lnTo>
                  <a:lnTo>
                    <a:pt x="900" y="1232"/>
                  </a:lnTo>
                  <a:lnTo>
                    <a:pt x="902" y="1215"/>
                  </a:lnTo>
                  <a:lnTo>
                    <a:pt x="904" y="1196"/>
                  </a:lnTo>
                  <a:lnTo>
                    <a:pt x="906" y="1176"/>
                  </a:lnTo>
                  <a:lnTo>
                    <a:pt x="910" y="1157"/>
                  </a:lnTo>
                  <a:lnTo>
                    <a:pt x="912" y="1136"/>
                  </a:lnTo>
                  <a:lnTo>
                    <a:pt x="914" y="1115"/>
                  </a:lnTo>
                  <a:lnTo>
                    <a:pt x="916" y="1094"/>
                  </a:lnTo>
                  <a:lnTo>
                    <a:pt x="919" y="1071"/>
                  </a:lnTo>
                  <a:lnTo>
                    <a:pt x="921" y="1048"/>
                  </a:lnTo>
                  <a:lnTo>
                    <a:pt x="923" y="1025"/>
                  </a:lnTo>
                  <a:lnTo>
                    <a:pt x="925" y="1000"/>
                  </a:lnTo>
                  <a:lnTo>
                    <a:pt x="929" y="977"/>
                  </a:lnTo>
                  <a:lnTo>
                    <a:pt x="931" y="950"/>
                  </a:lnTo>
                  <a:lnTo>
                    <a:pt x="933" y="925"/>
                  </a:lnTo>
                  <a:lnTo>
                    <a:pt x="937" y="898"/>
                  </a:lnTo>
                  <a:lnTo>
                    <a:pt x="941" y="860"/>
                  </a:lnTo>
                  <a:lnTo>
                    <a:pt x="944" y="823"/>
                  </a:lnTo>
                  <a:lnTo>
                    <a:pt x="946" y="787"/>
                  </a:lnTo>
                  <a:lnTo>
                    <a:pt x="950" y="750"/>
                  </a:lnTo>
                  <a:lnTo>
                    <a:pt x="954" y="716"/>
                  </a:lnTo>
                  <a:lnTo>
                    <a:pt x="956" y="681"/>
                  </a:lnTo>
                  <a:lnTo>
                    <a:pt x="958" y="647"/>
                  </a:lnTo>
                  <a:lnTo>
                    <a:pt x="960" y="614"/>
                  </a:lnTo>
                  <a:lnTo>
                    <a:pt x="964" y="581"/>
                  </a:lnTo>
                  <a:lnTo>
                    <a:pt x="964" y="551"/>
                  </a:lnTo>
                  <a:lnTo>
                    <a:pt x="966" y="518"/>
                  </a:lnTo>
                  <a:lnTo>
                    <a:pt x="967" y="487"/>
                  </a:lnTo>
                  <a:lnTo>
                    <a:pt x="967" y="457"/>
                  </a:lnTo>
                  <a:lnTo>
                    <a:pt x="969" y="428"/>
                  </a:lnTo>
                  <a:lnTo>
                    <a:pt x="969" y="399"/>
                  </a:lnTo>
                  <a:lnTo>
                    <a:pt x="969" y="370"/>
                  </a:lnTo>
                  <a:lnTo>
                    <a:pt x="969" y="357"/>
                  </a:lnTo>
                  <a:lnTo>
                    <a:pt x="967" y="343"/>
                  </a:lnTo>
                  <a:lnTo>
                    <a:pt x="967" y="334"/>
                  </a:lnTo>
                  <a:lnTo>
                    <a:pt x="966" y="322"/>
                  </a:lnTo>
                  <a:lnTo>
                    <a:pt x="964" y="313"/>
                  </a:lnTo>
                  <a:lnTo>
                    <a:pt x="960" y="305"/>
                  </a:lnTo>
                  <a:lnTo>
                    <a:pt x="956" y="297"/>
                  </a:lnTo>
                  <a:lnTo>
                    <a:pt x="952" y="290"/>
                  </a:lnTo>
                  <a:lnTo>
                    <a:pt x="946" y="284"/>
                  </a:lnTo>
                  <a:lnTo>
                    <a:pt x="943" y="278"/>
                  </a:lnTo>
                  <a:lnTo>
                    <a:pt x="937" y="274"/>
                  </a:lnTo>
                  <a:lnTo>
                    <a:pt x="929" y="270"/>
                  </a:lnTo>
                  <a:lnTo>
                    <a:pt x="921" y="267"/>
                  </a:lnTo>
                  <a:lnTo>
                    <a:pt x="914" y="265"/>
                  </a:lnTo>
                  <a:lnTo>
                    <a:pt x="906" y="265"/>
                  </a:lnTo>
                  <a:lnTo>
                    <a:pt x="896" y="265"/>
                  </a:lnTo>
                  <a:lnTo>
                    <a:pt x="895" y="265"/>
                  </a:lnTo>
                  <a:lnTo>
                    <a:pt x="889" y="265"/>
                  </a:lnTo>
                  <a:lnTo>
                    <a:pt x="885" y="265"/>
                  </a:lnTo>
                  <a:lnTo>
                    <a:pt x="879" y="265"/>
                  </a:lnTo>
                  <a:lnTo>
                    <a:pt x="873" y="267"/>
                  </a:lnTo>
                  <a:lnTo>
                    <a:pt x="868" y="267"/>
                  </a:lnTo>
                  <a:lnTo>
                    <a:pt x="860" y="268"/>
                  </a:lnTo>
                  <a:lnTo>
                    <a:pt x="854" y="270"/>
                  </a:lnTo>
                  <a:lnTo>
                    <a:pt x="845" y="270"/>
                  </a:lnTo>
                  <a:lnTo>
                    <a:pt x="837" y="272"/>
                  </a:lnTo>
                  <a:lnTo>
                    <a:pt x="827" y="274"/>
                  </a:lnTo>
                  <a:lnTo>
                    <a:pt x="818" y="276"/>
                  </a:lnTo>
                  <a:lnTo>
                    <a:pt x="806" y="280"/>
                  </a:lnTo>
                  <a:lnTo>
                    <a:pt x="797" y="282"/>
                  </a:lnTo>
                  <a:lnTo>
                    <a:pt x="785" y="284"/>
                  </a:lnTo>
                  <a:lnTo>
                    <a:pt x="772" y="288"/>
                  </a:lnTo>
                  <a:lnTo>
                    <a:pt x="760" y="290"/>
                  </a:lnTo>
                  <a:lnTo>
                    <a:pt x="747" y="293"/>
                  </a:lnTo>
                  <a:lnTo>
                    <a:pt x="731" y="297"/>
                  </a:lnTo>
                  <a:lnTo>
                    <a:pt x="718" y="301"/>
                  </a:lnTo>
                  <a:lnTo>
                    <a:pt x="703" y="305"/>
                  </a:lnTo>
                  <a:lnTo>
                    <a:pt x="687" y="309"/>
                  </a:lnTo>
                  <a:lnTo>
                    <a:pt x="670" y="313"/>
                  </a:lnTo>
                  <a:lnTo>
                    <a:pt x="655" y="316"/>
                  </a:lnTo>
                  <a:lnTo>
                    <a:pt x="637" y="320"/>
                  </a:lnTo>
                  <a:lnTo>
                    <a:pt x="618" y="326"/>
                  </a:lnTo>
                  <a:lnTo>
                    <a:pt x="599" y="330"/>
                  </a:lnTo>
                  <a:lnTo>
                    <a:pt x="580" y="336"/>
                  </a:lnTo>
                  <a:lnTo>
                    <a:pt x="560" y="340"/>
                  </a:lnTo>
                  <a:lnTo>
                    <a:pt x="541" y="345"/>
                  </a:lnTo>
                  <a:lnTo>
                    <a:pt x="520" y="351"/>
                  </a:lnTo>
                  <a:lnTo>
                    <a:pt x="499" y="357"/>
                  </a:lnTo>
                  <a:lnTo>
                    <a:pt x="474" y="364"/>
                  </a:lnTo>
                  <a:lnTo>
                    <a:pt x="451" y="370"/>
                  </a:lnTo>
                  <a:lnTo>
                    <a:pt x="426" y="376"/>
                  </a:lnTo>
                  <a:lnTo>
                    <a:pt x="403" y="382"/>
                  </a:lnTo>
                  <a:lnTo>
                    <a:pt x="380" y="388"/>
                  </a:lnTo>
                  <a:lnTo>
                    <a:pt x="357" y="393"/>
                  </a:lnTo>
                  <a:lnTo>
                    <a:pt x="309" y="401"/>
                  </a:lnTo>
                  <a:lnTo>
                    <a:pt x="263" y="407"/>
                  </a:lnTo>
                  <a:lnTo>
                    <a:pt x="217" y="412"/>
                  </a:lnTo>
                  <a:lnTo>
                    <a:pt x="169" y="414"/>
                  </a:lnTo>
                  <a:lnTo>
                    <a:pt x="121" y="416"/>
                  </a:lnTo>
                  <a:lnTo>
                    <a:pt x="106" y="414"/>
                  </a:lnTo>
                  <a:lnTo>
                    <a:pt x="92" y="414"/>
                  </a:lnTo>
                  <a:lnTo>
                    <a:pt x="79" y="411"/>
                  </a:lnTo>
                  <a:lnTo>
                    <a:pt x="67" y="407"/>
                  </a:lnTo>
                  <a:lnTo>
                    <a:pt x="56" y="403"/>
                  </a:lnTo>
                  <a:lnTo>
                    <a:pt x="46" y="395"/>
                  </a:lnTo>
                  <a:lnTo>
                    <a:pt x="36" y="389"/>
                  </a:lnTo>
                  <a:lnTo>
                    <a:pt x="29" y="380"/>
                  </a:lnTo>
                  <a:lnTo>
                    <a:pt x="23" y="370"/>
                  </a:lnTo>
                  <a:lnTo>
                    <a:pt x="15" y="361"/>
                  </a:lnTo>
                  <a:lnTo>
                    <a:pt x="11" y="349"/>
                  </a:lnTo>
                  <a:lnTo>
                    <a:pt x="8" y="336"/>
                  </a:lnTo>
                  <a:lnTo>
                    <a:pt x="4" y="320"/>
                  </a:lnTo>
                  <a:lnTo>
                    <a:pt x="2" y="305"/>
                  </a:lnTo>
                  <a:lnTo>
                    <a:pt x="0" y="288"/>
                  </a:lnTo>
                  <a:lnTo>
                    <a:pt x="0" y="270"/>
                  </a:lnTo>
                  <a:lnTo>
                    <a:pt x="54" y="267"/>
                  </a:lnTo>
                  <a:lnTo>
                    <a:pt x="107" y="261"/>
                  </a:lnTo>
                  <a:lnTo>
                    <a:pt x="161" y="255"/>
                  </a:lnTo>
                  <a:lnTo>
                    <a:pt x="215" y="247"/>
                  </a:lnTo>
                  <a:lnTo>
                    <a:pt x="267" y="238"/>
                  </a:lnTo>
                  <a:lnTo>
                    <a:pt x="319" y="228"/>
                  </a:lnTo>
                  <a:lnTo>
                    <a:pt x="370" y="219"/>
                  </a:lnTo>
                  <a:lnTo>
                    <a:pt x="420" y="205"/>
                  </a:lnTo>
                  <a:lnTo>
                    <a:pt x="470" y="192"/>
                  </a:lnTo>
                  <a:lnTo>
                    <a:pt x="520" y="178"/>
                  </a:lnTo>
                  <a:lnTo>
                    <a:pt x="568" y="163"/>
                  </a:lnTo>
                  <a:lnTo>
                    <a:pt x="616" y="146"/>
                  </a:lnTo>
                  <a:lnTo>
                    <a:pt x="664" y="128"/>
                  </a:lnTo>
                  <a:lnTo>
                    <a:pt x="710" y="109"/>
                  </a:lnTo>
                  <a:lnTo>
                    <a:pt x="756" y="88"/>
                  </a:lnTo>
                  <a:lnTo>
                    <a:pt x="802" y="65"/>
                  </a:lnTo>
                  <a:lnTo>
                    <a:pt x="820" y="57"/>
                  </a:lnTo>
                  <a:lnTo>
                    <a:pt x="837" y="50"/>
                  </a:lnTo>
                  <a:lnTo>
                    <a:pt x="852" y="42"/>
                  </a:lnTo>
                  <a:lnTo>
                    <a:pt x="868" y="36"/>
                  </a:lnTo>
                  <a:lnTo>
                    <a:pt x="881" y="29"/>
                  </a:lnTo>
                  <a:lnTo>
                    <a:pt x="895" y="25"/>
                  </a:lnTo>
                  <a:lnTo>
                    <a:pt x="908" y="19"/>
                  </a:lnTo>
                  <a:lnTo>
                    <a:pt x="919" y="15"/>
                  </a:lnTo>
                  <a:lnTo>
                    <a:pt x="931" y="11"/>
                  </a:lnTo>
                  <a:lnTo>
                    <a:pt x="941" y="7"/>
                  </a:lnTo>
                  <a:lnTo>
                    <a:pt x="950" y="5"/>
                  </a:lnTo>
                  <a:lnTo>
                    <a:pt x="958" y="4"/>
                  </a:lnTo>
                  <a:lnTo>
                    <a:pt x="967" y="2"/>
                  </a:lnTo>
                  <a:lnTo>
                    <a:pt x="973" y="0"/>
                  </a:lnTo>
                  <a:lnTo>
                    <a:pt x="981" y="0"/>
                  </a:lnTo>
                  <a:lnTo>
                    <a:pt x="98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1652588" y="4111625"/>
              <a:ext cx="738187" cy="277813"/>
            </a:xfrm>
            <a:custGeom>
              <a:avLst/>
              <a:gdLst>
                <a:gd name="T0" fmla="*/ 2147483647 w 931"/>
                <a:gd name="T1" fmla="*/ 0 h 349"/>
                <a:gd name="T2" fmla="*/ 2147483647 w 931"/>
                <a:gd name="T3" fmla="*/ 2147483647 h 349"/>
                <a:gd name="T4" fmla="*/ 2147483647 w 931"/>
                <a:gd name="T5" fmla="*/ 2147483647 h 349"/>
                <a:gd name="T6" fmla="*/ 2147483647 w 931"/>
                <a:gd name="T7" fmla="*/ 2147483647 h 349"/>
                <a:gd name="T8" fmla="*/ 2147483647 w 931"/>
                <a:gd name="T9" fmla="*/ 2147483647 h 349"/>
                <a:gd name="T10" fmla="*/ 2147483647 w 931"/>
                <a:gd name="T11" fmla="*/ 2147483647 h 349"/>
                <a:gd name="T12" fmla="*/ 2147483647 w 931"/>
                <a:gd name="T13" fmla="*/ 2147483647 h 349"/>
                <a:gd name="T14" fmla="*/ 2147483647 w 931"/>
                <a:gd name="T15" fmla="*/ 2147483647 h 349"/>
                <a:gd name="T16" fmla="*/ 2147483647 w 931"/>
                <a:gd name="T17" fmla="*/ 2147483647 h 349"/>
                <a:gd name="T18" fmla="*/ 2147483647 w 931"/>
                <a:gd name="T19" fmla="*/ 2147483647 h 349"/>
                <a:gd name="T20" fmla="*/ 2147483647 w 931"/>
                <a:gd name="T21" fmla="*/ 2147483647 h 349"/>
                <a:gd name="T22" fmla="*/ 2147483647 w 931"/>
                <a:gd name="T23" fmla="*/ 2147483647 h 349"/>
                <a:gd name="T24" fmla="*/ 2147483647 w 931"/>
                <a:gd name="T25" fmla="*/ 2147483647 h 349"/>
                <a:gd name="T26" fmla="*/ 2147483647 w 931"/>
                <a:gd name="T27" fmla="*/ 2147483647 h 349"/>
                <a:gd name="T28" fmla="*/ 2147483647 w 931"/>
                <a:gd name="T29" fmla="*/ 2147483647 h 349"/>
                <a:gd name="T30" fmla="*/ 2147483647 w 931"/>
                <a:gd name="T31" fmla="*/ 2147483647 h 349"/>
                <a:gd name="T32" fmla="*/ 2147483647 w 931"/>
                <a:gd name="T33" fmla="*/ 2147483647 h 349"/>
                <a:gd name="T34" fmla="*/ 2147483647 w 931"/>
                <a:gd name="T35" fmla="*/ 2147483647 h 349"/>
                <a:gd name="T36" fmla="*/ 2147483647 w 931"/>
                <a:gd name="T37" fmla="*/ 2147483647 h 349"/>
                <a:gd name="T38" fmla="*/ 2147483647 w 931"/>
                <a:gd name="T39" fmla="*/ 2147483647 h 349"/>
                <a:gd name="T40" fmla="*/ 2147483647 w 931"/>
                <a:gd name="T41" fmla="*/ 2147483647 h 349"/>
                <a:gd name="T42" fmla="*/ 2147483647 w 931"/>
                <a:gd name="T43" fmla="*/ 2147483647 h 349"/>
                <a:gd name="T44" fmla="*/ 2147483647 w 931"/>
                <a:gd name="T45" fmla="*/ 2147483647 h 349"/>
                <a:gd name="T46" fmla="*/ 2147483647 w 931"/>
                <a:gd name="T47" fmla="*/ 2147483647 h 349"/>
                <a:gd name="T48" fmla="*/ 2147483647 w 931"/>
                <a:gd name="T49" fmla="*/ 2147483647 h 349"/>
                <a:gd name="T50" fmla="*/ 2147483647 w 931"/>
                <a:gd name="T51" fmla="*/ 2147483647 h 349"/>
                <a:gd name="T52" fmla="*/ 2147483647 w 931"/>
                <a:gd name="T53" fmla="*/ 2147483647 h 349"/>
                <a:gd name="T54" fmla="*/ 2147483647 w 931"/>
                <a:gd name="T55" fmla="*/ 2147483647 h 349"/>
                <a:gd name="T56" fmla="*/ 2147483647 w 931"/>
                <a:gd name="T57" fmla="*/ 2147483647 h 349"/>
                <a:gd name="T58" fmla="*/ 2147483647 w 931"/>
                <a:gd name="T59" fmla="*/ 2147483647 h 349"/>
                <a:gd name="T60" fmla="*/ 2147483647 w 931"/>
                <a:gd name="T61" fmla="*/ 2147483647 h 349"/>
                <a:gd name="T62" fmla="*/ 2147483647 w 931"/>
                <a:gd name="T63" fmla="*/ 2147483647 h 349"/>
                <a:gd name="T64" fmla="*/ 2147483647 w 931"/>
                <a:gd name="T65" fmla="*/ 2147483647 h 349"/>
                <a:gd name="T66" fmla="*/ 2147483647 w 931"/>
                <a:gd name="T67" fmla="*/ 2147483647 h 349"/>
                <a:gd name="T68" fmla="*/ 2147483647 w 931"/>
                <a:gd name="T69" fmla="*/ 2147483647 h 349"/>
                <a:gd name="T70" fmla="*/ 0 w 931"/>
                <a:gd name="T71" fmla="*/ 2147483647 h 349"/>
                <a:gd name="T72" fmla="*/ 0 w 931"/>
                <a:gd name="T73" fmla="*/ 2147483647 h 349"/>
                <a:gd name="T74" fmla="*/ 2147483647 w 931"/>
                <a:gd name="T75" fmla="*/ 2147483647 h 349"/>
                <a:gd name="T76" fmla="*/ 2147483647 w 931"/>
                <a:gd name="T77" fmla="*/ 2147483647 h 349"/>
                <a:gd name="T78" fmla="*/ 2147483647 w 931"/>
                <a:gd name="T79" fmla="*/ 2147483647 h 349"/>
                <a:gd name="T80" fmla="*/ 2147483647 w 931"/>
                <a:gd name="T81" fmla="*/ 2147483647 h 349"/>
                <a:gd name="T82" fmla="*/ 2147483647 w 931"/>
                <a:gd name="T83" fmla="*/ 2147483647 h 349"/>
                <a:gd name="T84" fmla="*/ 2147483647 w 931"/>
                <a:gd name="T85" fmla="*/ 2147483647 h 349"/>
                <a:gd name="T86" fmla="*/ 2147483647 w 931"/>
                <a:gd name="T87" fmla="*/ 2147483647 h 349"/>
                <a:gd name="T88" fmla="*/ 2147483647 w 931"/>
                <a:gd name="T89" fmla="*/ 2147483647 h 349"/>
                <a:gd name="T90" fmla="*/ 2147483647 w 931"/>
                <a:gd name="T91" fmla="*/ 2147483647 h 349"/>
                <a:gd name="T92" fmla="*/ 2147483647 w 931"/>
                <a:gd name="T93" fmla="*/ 0 h 349"/>
                <a:gd name="T94" fmla="*/ 2147483647 w 931"/>
                <a:gd name="T95" fmla="*/ 0 h 3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1"/>
                <a:gd name="T145" fmla="*/ 0 h 349"/>
                <a:gd name="T146" fmla="*/ 931 w 931"/>
                <a:gd name="T147" fmla="*/ 349 h 3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1" h="349">
                  <a:moveTo>
                    <a:pt x="632" y="0"/>
                  </a:moveTo>
                  <a:lnTo>
                    <a:pt x="637" y="0"/>
                  </a:lnTo>
                  <a:lnTo>
                    <a:pt x="643" y="0"/>
                  </a:lnTo>
                  <a:lnTo>
                    <a:pt x="651" y="0"/>
                  </a:lnTo>
                  <a:lnTo>
                    <a:pt x="659" y="2"/>
                  </a:lnTo>
                  <a:lnTo>
                    <a:pt x="666" y="2"/>
                  </a:lnTo>
                  <a:lnTo>
                    <a:pt x="676" y="3"/>
                  </a:lnTo>
                  <a:lnTo>
                    <a:pt x="687" y="5"/>
                  </a:lnTo>
                  <a:lnTo>
                    <a:pt x="697" y="9"/>
                  </a:lnTo>
                  <a:lnTo>
                    <a:pt x="708" y="11"/>
                  </a:lnTo>
                  <a:lnTo>
                    <a:pt x="722" y="13"/>
                  </a:lnTo>
                  <a:lnTo>
                    <a:pt x="733" y="17"/>
                  </a:lnTo>
                  <a:lnTo>
                    <a:pt x="747" y="21"/>
                  </a:lnTo>
                  <a:lnTo>
                    <a:pt x="762" y="25"/>
                  </a:lnTo>
                  <a:lnTo>
                    <a:pt x="778" y="28"/>
                  </a:lnTo>
                  <a:lnTo>
                    <a:pt x="793" y="32"/>
                  </a:lnTo>
                  <a:lnTo>
                    <a:pt x="808" y="38"/>
                  </a:lnTo>
                  <a:lnTo>
                    <a:pt x="824" y="44"/>
                  </a:lnTo>
                  <a:lnTo>
                    <a:pt x="837" y="51"/>
                  </a:lnTo>
                  <a:lnTo>
                    <a:pt x="851" y="57"/>
                  </a:lnTo>
                  <a:lnTo>
                    <a:pt x="862" y="63"/>
                  </a:lnTo>
                  <a:lnTo>
                    <a:pt x="874" y="69"/>
                  </a:lnTo>
                  <a:lnTo>
                    <a:pt x="883" y="75"/>
                  </a:lnTo>
                  <a:lnTo>
                    <a:pt x="893" y="80"/>
                  </a:lnTo>
                  <a:lnTo>
                    <a:pt x="900" y="86"/>
                  </a:lnTo>
                  <a:lnTo>
                    <a:pt x="908" y="92"/>
                  </a:lnTo>
                  <a:lnTo>
                    <a:pt x="914" y="98"/>
                  </a:lnTo>
                  <a:lnTo>
                    <a:pt x="920" y="101"/>
                  </a:lnTo>
                  <a:lnTo>
                    <a:pt x="923" y="107"/>
                  </a:lnTo>
                  <a:lnTo>
                    <a:pt x="927" y="111"/>
                  </a:lnTo>
                  <a:lnTo>
                    <a:pt x="929" y="117"/>
                  </a:lnTo>
                  <a:lnTo>
                    <a:pt x="931" y="121"/>
                  </a:lnTo>
                  <a:lnTo>
                    <a:pt x="931" y="124"/>
                  </a:lnTo>
                  <a:lnTo>
                    <a:pt x="929" y="132"/>
                  </a:lnTo>
                  <a:lnTo>
                    <a:pt x="929" y="138"/>
                  </a:lnTo>
                  <a:lnTo>
                    <a:pt x="925" y="146"/>
                  </a:lnTo>
                  <a:lnTo>
                    <a:pt x="922" y="153"/>
                  </a:lnTo>
                  <a:lnTo>
                    <a:pt x="916" y="159"/>
                  </a:lnTo>
                  <a:lnTo>
                    <a:pt x="910" y="165"/>
                  </a:lnTo>
                  <a:lnTo>
                    <a:pt x="902" y="172"/>
                  </a:lnTo>
                  <a:lnTo>
                    <a:pt x="893" y="178"/>
                  </a:lnTo>
                  <a:lnTo>
                    <a:pt x="883" y="184"/>
                  </a:lnTo>
                  <a:lnTo>
                    <a:pt x="872" y="190"/>
                  </a:lnTo>
                  <a:lnTo>
                    <a:pt x="860" y="194"/>
                  </a:lnTo>
                  <a:lnTo>
                    <a:pt x="847" y="199"/>
                  </a:lnTo>
                  <a:lnTo>
                    <a:pt x="831" y="203"/>
                  </a:lnTo>
                  <a:lnTo>
                    <a:pt x="816" y="209"/>
                  </a:lnTo>
                  <a:lnTo>
                    <a:pt x="799" y="213"/>
                  </a:lnTo>
                  <a:lnTo>
                    <a:pt x="781" y="217"/>
                  </a:lnTo>
                  <a:lnTo>
                    <a:pt x="745" y="226"/>
                  </a:lnTo>
                  <a:lnTo>
                    <a:pt x="728" y="232"/>
                  </a:lnTo>
                  <a:lnTo>
                    <a:pt x="710" y="236"/>
                  </a:lnTo>
                  <a:lnTo>
                    <a:pt x="695" y="240"/>
                  </a:lnTo>
                  <a:lnTo>
                    <a:pt x="678" y="243"/>
                  </a:lnTo>
                  <a:lnTo>
                    <a:pt x="662" y="247"/>
                  </a:lnTo>
                  <a:lnTo>
                    <a:pt x="649" y="249"/>
                  </a:lnTo>
                  <a:lnTo>
                    <a:pt x="641" y="251"/>
                  </a:lnTo>
                  <a:lnTo>
                    <a:pt x="636" y="253"/>
                  </a:lnTo>
                  <a:lnTo>
                    <a:pt x="626" y="255"/>
                  </a:lnTo>
                  <a:lnTo>
                    <a:pt x="616" y="259"/>
                  </a:lnTo>
                  <a:lnTo>
                    <a:pt x="607" y="261"/>
                  </a:lnTo>
                  <a:lnTo>
                    <a:pt x="593" y="265"/>
                  </a:lnTo>
                  <a:lnTo>
                    <a:pt x="580" y="268"/>
                  </a:lnTo>
                  <a:lnTo>
                    <a:pt x="566" y="274"/>
                  </a:lnTo>
                  <a:lnTo>
                    <a:pt x="549" y="278"/>
                  </a:lnTo>
                  <a:lnTo>
                    <a:pt x="532" y="284"/>
                  </a:lnTo>
                  <a:lnTo>
                    <a:pt x="515" y="290"/>
                  </a:lnTo>
                  <a:lnTo>
                    <a:pt x="495" y="295"/>
                  </a:lnTo>
                  <a:lnTo>
                    <a:pt x="474" y="301"/>
                  </a:lnTo>
                  <a:lnTo>
                    <a:pt x="451" y="309"/>
                  </a:lnTo>
                  <a:lnTo>
                    <a:pt x="428" y="314"/>
                  </a:lnTo>
                  <a:lnTo>
                    <a:pt x="405" y="322"/>
                  </a:lnTo>
                  <a:lnTo>
                    <a:pt x="378" y="330"/>
                  </a:lnTo>
                  <a:lnTo>
                    <a:pt x="353" y="336"/>
                  </a:lnTo>
                  <a:lnTo>
                    <a:pt x="342" y="337"/>
                  </a:lnTo>
                  <a:lnTo>
                    <a:pt x="330" y="339"/>
                  </a:lnTo>
                  <a:lnTo>
                    <a:pt x="321" y="341"/>
                  </a:lnTo>
                  <a:lnTo>
                    <a:pt x="311" y="343"/>
                  </a:lnTo>
                  <a:lnTo>
                    <a:pt x="301" y="345"/>
                  </a:lnTo>
                  <a:lnTo>
                    <a:pt x="292" y="345"/>
                  </a:lnTo>
                  <a:lnTo>
                    <a:pt x="282" y="347"/>
                  </a:lnTo>
                  <a:lnTo>
                    <a:pt x="275" y="347"/>
                  </a:lnTo>
                  <a:lnTo>
                    <a:pt x="267" y="349"/>
                  </a:lnTo>
                  <a:lnTo>
                    <a:pt x="261" y="349"/>
                  </a:lnTo>
                  <a:lnTo>
                    <a:pt x="255" y="349"/>
                  </a:lnTo>
                  <a:lnTo>
                    <a:pt x="250" y="349"/>
                  </a:lnTo>
                  <a:lnTo>
                    <a:pt x="227" y="349"/>
                  </a:lnTo>
                  <a:lnTo>
                    <a:pt x="206" y="347"/>
                  </a:lnTo>
                  <a:lnTo>
                    <a:pt x="182" y="347"/>
                  </a:lnTo>
                  <a:lnTo>
                    <a:pt x="163" y="345"/>
                  </a:lnTo>
                  <a:lnTo>
                    <a:pt x="142" y="341"/>
                  </a:lnTo>
                  <a:lnTo>
                    <a:pt x="123" y="337"/>
                  </a:lnTo>
                  <a:lnTo>
                    <a:pt x="106" y="334"/>
                  </a:lnTo>
                  <a:lnTo>
                    <a:pt x="88" y="330"/>
                  </a:lnTo>
                  <a:lnTo>
                    <a:pt x="77" y="324"/>
                  </a:lnTo>
                  <a:lnTo>
                    <a:pt x="67" y="318"/>
                  </a:lnTo>
                  <a:lnTo>
                    <a:pt x="58" y="314"/>
                  </a:lnTo>
                  <a:lnTo>
                    <a:pt x="48" y="309"/>
                  </a:lnTo>
                  <a:lnTo>
                    <a:pt x="40" y="303"/>
                  </a:lnTo>
                  <a:lnTo>
                    <a:pt x="33" y="299"/>
                  </a:lnTo>
                  <a:lnTo>
                    <a:pt x="27" y="293"/>
                  </a:lnTo>
                  <a:lnTo>
                    <a:pt x="21" y="288"/>
                  </a:lnTo>
                  <a:lnTo>
                    <a:pt x="15" y="284"/>
                  </a:lnTo>
                  <a:lnTo>
                    <a:pt x="12" y="278"/>
                  </a:lnTo>
                  <a:lnTo>
                    <a:pt x="8" y="272"/>
                  </a:lnTo>
                  <a:lnTo>
                    <a:pt x="6" y="266"/>
                  </a:lnTo>
                  <a:lnTo>
                    <a:pt x="2" y="261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2" y="226"/>
                  </a:lnTo>
                  <a:lnTo>
                    <a:pt x="4" y="220"/>
                  </a:lnTo>
                  <a:lnTo>
                    <a:pt x="10" y="213"/>
                  </a:lnTo>
                  <a:lnTo>
                    <a:pt x="14" y="207"/>
                  </a:lnTo>
                  <a:lnTo>
                    <a:pt x="21" y="201"/>
                  </a:lnTo>
                  <a:lnTo>
                    <a:pt x="27" y="197"/>
                  </a:lnTo>
                  <a:lnTo>
                    <a:pt x="37" y="192"/>
                  </a:lnTo>
                  <a:lnTo>
                    <a:pt x="46" y="188"/>
                  </a:lnTo>
                  <a:lnTo>
                    <a:pt x="58" y="184"/>
                  </a:lnTo>
                  <a:lnTo>
                    <a:pt x="69" y="180"/>
                  </a:lnTo>
                  <a:lnTo>
                    <a:pt x="81" y="178"/>
                  </a:lnTo>
                  <a:lnTo>
                    <a:pt x="96" y="176"/>
                  </a:lnTo>
                  <a:lnTo>
                    <a:pt x="110" y="174"/>
                  </a:lnTo>
                  <a:lnTo>
                    <a:pt x="127" y="172"/>
                  </a:lnTo>
                  <a:lnTo>
                    <a:pt x="144" y="170"/>
                  </a:lnTo>
                  <a:lnTo>
                    <a:pt x="198" y="155"/>
                  </a:lnTo>
                  <a:lnTo>
                    <a:pt x="252" y="140"/>
                  </a:lnTo>
                  <a:lnTo>
                    <a:pt x="303" y="122"/>
                  </a:lnTo>
                  <a:lnTo>
                    <a:pt x="357" y="105"/>
                  </a:lnTo>
                  <a:lnTo>
                    <a:pt x="409" y="88"/>
                  </a:lnTo>
                  <a:lnTo>
                    <a:pt x="461" y="67"/>
                  </a:lnTo>
                  <a:lnTo>
                    <a:pt x="513" y="48"/>
                  </a:lnTo>
                  <a:lnTo>
                    <a:pt x="564" y="25"/>
                  </a:lnTo>
                  <a:lnTo>
                    <a:pt x="578" y="19"/>
                  </a:lnTo>
                  <a:lnTo>
                    <a:pt x="591" y="13"/>
                  </a:lnTo>
                  <a:lnTo>
                    <a:pt x="601" y="7"/>
                  </a:lnTo>
                  <a:lnTo>
                    <a:pt x="611" y="3"/>
                  </a:lnTo>
                  <a:lnTo>
                    <a:pt x="618" y="2"/>
                  </a:lnTo>
                  <a:lnTo>
                    <a:pt x="624" y="0"/>
                  </a:lnTo>
                  <a:lnTo>
                    <a:pt x="628" y="0"/>
                  </a:lnTo>
                  <a:lnTo>
                    <a:pt x="6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1652588" y="4656138"/>
              <a:ext cx="738187" cy="266700"/>
            </a:xfrm>
            <a:custGeom>
              <a:avLst/>
              <a:gdLst>
                <a:gd name="T0" fmla="*/ 2147483647 w 931"/>
                <a:gd name="T1" fmla="*/ 0 h 336"/>
                <a:gd name="T2" fmla="*/ 2147483647 w 931"/>
                <a:gd name="T3" fmla="*/ 2147483647 h 336"/>
                <a:gd name="T4" fmla="*/ 2147483647 w 931"/>
                <a:gd name="T5" fmla="*/ 2147483647 h 336"/>
                <a:gd name="T6" fmla="*/ 2147483647 w 931"/>
                <a:gd name="T7" fmla="*/ 2147483647 h 336"/>
                <a:gd name="T8" fmla="*/ 2147483647 w 931"/>
                <a:gd name="T9" fmla="*/ 2147483647 h 336"/>
                <a:gd name="T10" fmla="*/ 2147483647 w 931"/>
                <a:gd name="T11" fmla="*/ 2147483647 h 336"/>
                <a:gd name="T12" fmla="*/ 2147483647 w 931"/>
                <a:gd name="T13" fmla="*/ 2147483647 h 336"/>
                <a:gd name="T14" fmla="*/ 2147483647 w 931"/>
                <a:gd name="T15" fmla="*/ 2147483647 h 336"/>
                <a:gd name="T16" fmla="*/ 2147483647 w 931"/>
                <a:gd name="T17" fmla="*/ 2147483647 h 336"/>
                <a:gd name="T18" fmla="*/ 2147483647 w 931"/>
                <a:gd name="T19" fmla="*/ 2147483647 h 336"/>
                <a:gd name="T20" fmla="*/ 2147483647 w 931"/>
                <a:gd name="T21" fmla="*/ 2147483647 h 336"/>
                <a:gd name="T22" fmla="*/ 2147483647 w 931"/>
                <a:gd name="T23" fmla="*/ 2147483647 h 336"/>
                <a:gd name="T24" fmla="*/ 2147483647 w 931"/>
                <a:gd name="T25" fmla="*/ 2147483647 h 336"/>
                <a:gd name="T26" fmla="*/ 2147483647 w 931"/>
                <a:gd name="T27" fmla="*/ 2147483647 h 336"/>
                <a:gd name="T28" fmla="*/ 2147483647 w 931"/>
                <a:gd name="T29" fmla="*/ 2147483647 h 336"/>
                <a:gd name="T30" fmla="*/ 2147483647 w 931"/>
                <a:gd name="T31" fmla="*/ 2147483647 h 336"/>
                <a:gd name="T32" fmla="*/ 2147483647 w 931"/>
                <a:gd name="T33" fmla="*/ 2147483647 h 336"/>
                <a:gd name="T34" fmla="*/ 2147483647 w 931"/>
                <a:gd name="T35" fmla="*/ 2147483647 h 336"/>
                <a:gd name="T36" fmla="*/ 2147483647 w 931"/>
                <a:gd name="T37" fmla="*/ 2147483647 h 336"/>
                <a:gd name="T38" fmla="*/ 2147483647 w 931"/>
                <a:gd name="T39" fmla="*/ 2147483647 h 336"/>
                <a:gd name="T40" fmla="*/ 2147483647 w 931"/>
                <a:gd name="T41" fmla="*/ 2147483647 h 336"/>
                <a:gd name="T42" fmla="*/ 2147483647 w 931"/>
                <a:gd name="T43" fmla="*/ 2147483647 h 336"/>
                <a:gd name="T44" fmla="*/ 2147483647 w 931"/>
                <a:gd name="T45" fmla="*/ 2147483647 h 336"/>
                <a:gd name="T46" fmla="*/ 2147483647 w 931"/>
                <a:gd name="T47" fmla="*/ 2147483647 h 336"/>
                <a:gd name="T48" fmla="*/ 2147483647 w 931"/>
                <a:gd name="T49" fmla="*/ 2147483647 h 336"/>
                <a:gd name="T50" fmla="*/ 2147483647 w 931"/>
                <a:gd name="T51" fmla="*/ 2147483647 h 336"/>
                <a:gd name="T52" fmla="*/ 2147483647 w 931"/>
                <a:gd name="T53" fmla="*/ 2147483647 h 336"/>
                <a:gd name="T54" fmla="*/ 2147483647 w 931"/>
                <a:gd name="T55" fmla="*/ 2147483647 h 336"/>
                <a:gd name="T56" fmla="*/ 2147483647 w 931"/>
                <a:gd name="T57" fmla="*/ 2147483647 h 336"/>
                <a:gd name="T58" fmla="*/ 2147483647 w 931"/>
                <a:gd name="T59" fmla="*/ 2147483647 h 336"/>
                <a:gd name="T60" fmla="*/ 2147483647 w 931"/>
                <a:gd name="T61" fmla="*/ 2147483647 h 336"/>
                <a:gd name="T62" fmla="*/ 2147483647 w 931"/>
                <a:gd name="T63" fmla="*/ 2147483647 h 336"/>
                <a:gd name="T64" fmla="*/ 2147483647 w 931"/>
                <a:gd name="T65" fmla="*/ 2147483647 h 336"/>
                <a:gd name="T66" fmla="*/ 2147483647 w 931"/>
                <a:gd name="T67" fmla="*/ 2147483647 h 336"/>
                <a:gd name="T68" fmla="*/ 2147483647 w 931"/>
                <a:gd name="T69" fmla="*/ 2147483647 h 336"/>
                <a:gd name="T70" fmla="*/ 2147483647 w 931"/>
                <a:gd name="T71" fmla="*/ 2147483647 h 336"/>
                <a:gd name="T72" fmla="*/ 0 w 931"/>
                <a:gd name="T73" fmla="*/ 2147483647 h 336"/>
                <a:gd name="T74" fmla="*/ 2147483647 w 931"/>
                <a:gd name="T75" fmla="*/ 2147483647 h 336"/>
                <a:gd name="T76" fmla="*/ 2147483647 w 931"/>
                <a:gd name="T77" fmla="*/ 2147483647 h 336"/>
                <a:gd name="T78" fmla="*/ 2147483647 w 931"/>
                <a:gd name="T79" fmla="*/ 2147483647 h 336"/>
                <a:gd name="T80" fmla="*/ 2147483647 w 931"/>
                <a:gd name="T81" fmla="*/ 2147483647 h 336"/>
                <a:gd name="T82" fmla="*/ 2147483647 w 931"/>
                <a:gd name="T83" fmla="*/ 2147483647 h 336"/>
                <a:gd name="T84" fmla="*/ 2147483647 w 931"/>
                <a:gd name="T85" fmla="*/ 2147483647 h 336"/>
                <a:gd name="T86" fmla="*/ 2147483647 w 931"/>
                <a:gd name="T87" fmla="*/ 2147483647 h 336"/>
                <a:gd name="T88" fmla="*/ 2147483647 w 931"/>
                <a:gd name="T89" fmla="*/ 2147483647 h 336"/>
                <a:gd name="T90" fmla="*/ 2147483647 w 931"/>
                <a:gd name="T91" fmla="*/ 2147483647 h 336"/>
                <a:gd name="T92" fmla="*/ 2147483647 w 931"/>
                <a:gd name="T93" fmla="*/ 2147483647 h 336"/>
                <a:gd name="T94" fmla="*/ 2147483647 w 931"/>
                <a:gd name="T95" fmla="*/ 0 h 336"/>
                <a:gd name="T96" fmla="*/ 2147483647 w 931"/>
                <a:gd name="T97" fmla="*/ 0 h 3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1"/>
                <a:gd name="T148" fmla="*/ 0 h 336"/>
                <a:gd name="T149" fmla="*/ 931 w 931"/>
                <a:gd name="T150" fmla="*/ 336 h 3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1" h="336">
                  <a:moveTo>
                    <a:pt x="659" y="0"/>
                  </a:moveTo>
                  <a:lnTo>
                    <a:pt x="666" y="0"/>
                  </a:lnTo>
                  <a:lnTo>
                    <a:pt x="674" y="0"/>
                  </a:lnTo>
                  <a:lnTo>
                    <a:pt x="684" y="2"/>
                  </a:lnTo>
                  <a:lnTo>
                    <a:pt x="693" y="4"/>
                  </a:lnTo>
                  <a:lnTo>
                    <a:pt x="703" y="6"/>
                  </a:lnTo>
                  <a:lnTo>
                    <a:pt x="712" y="9"/>
                  </a:lnTo>
                  <a:lnTo>
                    <a:pt x="722" y="13"/>
                  </a:lnTo>
                  <a:lnTo>
                    <a:pt x="733" y="17"/>
                  </a:lnTo>
                  <a:lnTo>
                    <a:pt x="745" y="23"/>
                  </a:lnTo>
                  <a:lnTo>
                    <a:pt x="756" y="29"/>
                  </a:lnTo>
                  <a:lnTo>
                    <a:pt x="770" y="34"/>
                  </a:lnTo>
                  <a:lnTo>
                    <a:pt x="781" y="40"/>
                  </a:lnTo>
                  <a:lnTo>
                    <a:pt x="795" y="48"/>
                  </a:lnTo>
                  <a:lnTo>
                    <a:pt x="808" y="56"/>
                  </a:lnTo>
                  <a:lnTo>
                    <a:pt x="822" y="63"/>
                  </a:lnTo>
                  <a:lnTo>
                    <a:pt x="837" y="73"/>
                  </a:lnTo>
                  <a:lnTo>
                    <a:pt x="849" y="80"/>
                  </a:lnTo>
                  <a:lnTo>
                    <a:pt x="858" y="90"/>
                  </a:lnTo>
                  <a:lnTo>
                    <a:pt x="868" y="98"/>
                  </a:lnTo>
                  <a:lnTo>
                    <a:pt x="877" y="105"/>
                  </a:lnTo>
                  <a:lnTo>
                    <a:pt x="885" y="113"/>
                  </a:lnTo>
                  <a:lnTo>
                    <a:pt x="893" y="121"/>
                  </a:lnTo>
                  <a:lnTo>
                    <a:pt x="900" y="128"/>
                  </a:lnTo>
                  <a:lnTo>
                    <a:pt x="906" y="136"/>
                  </a:lnTo>
                  <a:lnTo>
                    <a:pt x="912" y="144"/>
                  </a:lnTo>
                  <a:lnTo>
                    <a:pt x="918" y="152"/>
                  </a:lnTo>
                  <a:lnTo>
                    <a:pt x="922" y="157"/>
                  </a:lnTo>
                  <a:lnTo>
                    <a:pt x="925" y="165"/>
                  </a:lnTo>
                  <a:lnTo>
                    <a:pt x="927" y="171"/>
                  </a:lnTo>
                  <a:lnTo>
                    <a:pt x="929" y="178"/>
                  </a:lnTo>
                  <a:lnTo>
                    <a:pt x="931" y="184"/>
                  </a:lnTo>
                  <a:lnTo>
                    <a:pt x="931" y="192"/>
                  </a:lnTo>
                  <a:lnTo>
                    <a:pt x="931" y="200"/>
                  </a:lnTo>
                  <a:lnTo>
                    <a:pt x="929" y="209"/>
                  </a:lnTo>
                  <a:lnTo>
                    <a:pt x="925" y="215"/>
                  </a:lnTo>
                  <a:lnTo>
                    <a:pt x="922" y="221"/>
                  </a:lnTo>
                  <a:lnTo>
                    <a:pt x="918" y="224"/>
                  </a:lnTo>
                  <a:lnTo>
                    <a:pt x="912" y="228"/>
                  </a:lnTo>
                  <a:lnTo>
                    <a:pt x="906" y="230"/>
                  </a:lnTo>
                  <a:lnTo>
                    <a:pt x="899" y="230"/>
                  </a:lnTo>
                  <a:lnTo>
                    <a:pt x="864" y="230"/>
                  </a:lnTo>
                  <a:lnTo>
                    <a:pt x="833" y="232"/>
                  </a:lnTo>
                  <a:lnTo>
                    <a:pt x="803" y="234"/>
                  </a:lnTo>
                  <a:lnTo>
                    <a:pt x="772" y="236"/>
                  </a:lnTo>
                  <a:lnTo>
                    <a:pt x="743" y="240"/>
                  </a:lnTo>
                  <a:lnTo>
                    <a:pt x="714" y="244"/>
                  </a:lnTo>
                  <a:lnTo>
                    <a:pt x="685" y="249"/>
                  </a:lnTo>
                  <a:lnTo>
                    <a:pt x="659" y="257"/>
                  </a:lnTo>
                  <a:lnTo>
                    <a:pt x="639" y="261"/>
                  </a:lnTo>
                  <a:lnTo>
                    <a:pt x="618" y="265"/>
                  </a:lnTo>
                  <a:lnTo>
                    <a:pt x="599" y="269"/>
                  </a:lnTo>
                  <a:lnTo>
                    <a:pt x="582" y="271"/>
                  </a:lnTo>
                  <a:lnTo>
                    <a:pt x="563" y="274"/>
                  </a:lnTo>
                  <a:lnTo>
                    <a:pt x="545" y="278"/>
                  </a:lnTo>
                  <a:lnTo>
                    <a:pt x="530" y="280"/>
                  </a:lnTo>
                  <a:lnTo>
                    <a:pt x="515" y="284"/>
                  </a:lnTo>
                  <a:lnTo>
                    <a:pt x="499" y="286"/>
                  </a:lnTo>
                  <a:lnTo>
                    <a:pt x="484" y="290"/>
                  </a:lnTo>
                  <a:lnTo>
                    <a:pt x="470" y="292"/>
                  </a:lnTo>
                  <a:lnTo>
                    <a:pt x="457" y="294"/>
                  </a:lnTo>
                  <a:lnTo>
                    <a:pt x="444" y="295"/>
                  </a:lnTo>
                  <a:lnTo>
                    <a:pt x="432" y="297"/>
                  </a:lnTo>
                  <a:lnTo>
                    <a:pt x="421" y="299"/>
                  </a:lnTo>
                  <a:lnTo>
                    <a:pt x="409" y="301"/>
                  </a:lnTo>
                  <a:lnTo>
                    <a:pt x="399" y="303"/>
                  </a:lnTo>
                  <a:lnTo>
                    <a:pt x="390" y="305"/>
                  </a:lnTo>
                  <a:lnTo>
                    <a:pt x="382" y="307"/>
                  </a:lnTo>
                  <a:lnTo>
                    <a:pt x="373" y="309"/>
                  </a:lnTo>
                  <a:lnTo>
                    <a:pt x="367" y="309"/>
                  </a:lnTo>
                  <a:lnTo>
                    <a:pt x="359" y="311"/>
                  </a:lnTo>
                  <a:lnTo>
                    <a:pt x="353" y="313"/>
                  </a:lnTo>
                  <a:lnTo>
                    <a:pt x="348" y="313"/>
                  </a:lnTo>
                  <a:lnTo>
                    <a:pt x="342" y="315"/>
                  </a:lnTo>
                  <a:lnTo>
                    <a:pt x="338" y="315"/>
                  </a:lnTo>
                  <a:lnTo>
                    <a:pt x="334" y="315"/>
                  </a:lnTo>
                  <a:lnTo>
                    <a:pt x="332" y="317"/>
                  </a:lnTo>
                  <a:lnTo>
                    <a:pt x="330" y="317"/>
                  </a:lnTo>
                  <a:lnTo>
                    <a:pt x="328" y="317"/>
                  </a:lnTo>
                  <a:lnTo>
                    <a:pt x="326" y="317"/>
                  </a:lnTo>
                  <a:lnTo>
                    <a:pt x="303" y="320"/>
                  </a:lnTo>
                  <a:lnTo>
                    <a:pt x="282" y="326"/>
                  </a:lnTo>
                  <a:lnTo>
                    <a:pt x="263" y="328"/>
                  </a:lnTo>
                  <a:lnTo>
                    <a:pt x="244" y="332"/>
                  </a:lnTo>
                  <a:lnTo>
                    <a:pt x="227" y="334"/>
                  </a:lnTo>
                  <a:lnTo>
                    <a:pt x="211" y="336"/>
                  </a:lnTo>
                  <a:lnTo>
                    <a:pt x="196" y="336"/>
                  </a:lnTo>
                  <a:lnTo>
                    <a:pt x="182" y="336"/>
                  </a:lnTo>
                  <a:lnTo>
                    <a:pt x="169" y="336"/>
                  </a:lnTo>
                  <a:lnTo>
                    <a:pt x="158" y="336"/>
                  </a:lnTo>
                  <a:lnTo>
                    <a:pt x="144" y="336"/>
                  </a:lnTo>
                  <a:lnTo>
                    <a:pt x="133" y="334"/>
                  </a:lnTo>
                  <a:lnTo>
                    <a:pt x="123" y="332"/>
                  </a:lnTo>
                  <a:lnTo>
                    <a:pt x="113" y="330"/>
                  </a:lnTo>
                  <a:lnTo>
                    <a:pt x="104" y="328"/>
                  </a:lnTo>
                  <a:lnTo>
                    <a:pt x="94" y="326"/>
                  </a:lnTo>
                  <a:lnTo>
                    <a:pt x="85" y="322"/>
                  </a:lnTo>
                  <a:lnTo>
                    <a:pt x="77" y="319"/>
                  </a:lnTo>
                  <a:lnTo>
                    <a:pt x="69" y="315"/>
                  </a:lnTo>
                  <a:lnTo>
                    <a:pt x="62" y="311"/>
                  </a:lnTo>
                  <a:lnTo>
                    <a:pt x="50" y="301"/>
                  </a:lnTo>
                  <a:lnTo>
                    <a:pt x="38" y="290"/>
                  </a:lnTo>
                  <a:lnTo>
                    <a:pt x="29" y="278"/>
                  </a:lnTo>
                  <a:lnTo>
                    <a:pt x="21" y="265"/>
                  </a:lnTo>
                  <a:lnTo>
                    <a:pt x="14" y="253"/>
                  </a:lnTo>
                  <a:lnTo>
                    <a:pt x="10" y="242"/>
                  </a:lnTo>
                  <a:lnTo>
                    <a:pt x="4" y="230"/>
                  </a:lnTo>
                  <a:lnTo>
                    <a:pt x="2" y="219"/>
                  </a:lnTo>
                  <a:lnTo>
                    <a:pt x="0" y="207"/>
                  </a:lnTo>
                  <a:lnTo>
                    <a:pt x="0" y="198"/>
                  </a:lnTo>
                  <a:lnTo>
                    <a:pt x="0" y="190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4" y="171"/>
                  </a:lnTo>
                  <a:lnTo>
                    <a:pt x="6" y="167"/>
                  </a:lnTo>
                  <a:lnTo>
                    <a:pt x="8" y="161"/>
                  </a:lnTo>
                  <a:lnTo>
                    <a:pt x="15" y="153"/>
                  </a:lnTo>
                  <a:lnTo>
                    <a:pt x="25" y="146"/>
                  </a:lnTo>
                  <a:lnTo>
                    <a:pt x="35" y="142"/>
                  </a:lnTo>
                  <a:lnTo>
                    <a:pt x="46" y="140"/>
                  </a:lnTo>
                  <a:lnTo>
                    <a:pt x="62" y="138"/>
                  </a:lnTo>
                  <a:lnTo>
                    <a:pt x="121" y="130"/>
                  </a:lnTo>
                  <a:lnTo>
                    <a:pt x="179" y="121"/>
                  </a:lnTo>
                  <a:lnTo>
                    <a:pt x="234" y="109"/>
                  </a:lnTo>
                  <a:lnTo>
                    <a:pt x="290" y="98"/>
                  </a:lnTo>
                  <a:lnTo>
                    <a:pt x="346" y="86"/>
                  </a:lnTo>
                  <a:lnTo>
                    <a:pt x="399" y="71"/>
                  </a:lnTo>
                  <a:lnTo>
                    <a:pt x="451" y="56"/>
                  </a:lnTo>
                  <a:lnTo>
                    <a:pt x="505" y="38"/>
                  </a:lnTo>
                  <a:lnTo>
                    <a:pt x="518" y="34"/>
                  </a:lnTo>
                  <a:lnTo>
                    <a:pt x="532" y="29"/>
                  </a:lnTo>
                  <a:lnTo>
                    <a:pt x="545" y="25"/>
                  </a:lnTo>
                  <a:lnTo>
                    <a:pt x="557" y="21"/>
                  </a:lnTo>
                  <a:lnTo>
                    <a:pt x="568" y="17"/>
                  </a:lnTo>
                  <a:lnTo>
                    <a:pt x="580" y="15"/>
                  </a:lnTo>
                  <a:lnTo>
                    <a:pt x="589" y="11"/>
                  </a:lnTo>
                  <a:lnTo>
                    <a:pt x="601" y="9"/>
                  </a:lnTo>
                  <a:lnTo>
                    <a:pt x="611" y="6"/>
                  </a:lnTo>
                  <a:lnTo>
                    <a:pt x="618" y="4"/>
                  </a:lnTo>
                  <a:lnTo>
                    <a:pt x="626" y="4"/>
                  </a:lnTo>
                  <a:lnTo>
                    <a:pt x="634" y="2"/>
                  </a:lnTo>
                  <a:lnTo>
                    <a:pt x="641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423988" y="3706813"/>
              <a:ext cx="1001712" cy="2540000"/>
            </a:xfrm>
            <a:custGeom>
              <a:avLst/>
              <a:gdLst>
                <a:gd name="T0" fmla="*/ 2147483647 w 1263"/>
                <a:gd name="T1" fmla="*/ 2147483647 h 3200"/>
                <a:gd name="T2" fmla="*/ 2147483647 w 1263"/>
                <a:gd name="T3" fmla="*/ 2147483647 h 3200"/>
                <a:gd name="T4" fmla="*/ 2147483647 w 1263"/>
                <a:gd name="T5" fmla="*/ 2147483647 h 3200"/>
                <a:gd name="T6" fmla="*/ 2147483647 w 1263"/>
                <a:gd name="T7" fmla="*/ 2147483647 h 3200"/>
                <a:gd name="T8" fmla="*/ 2147483647 w 1263"/>
                <a:gd name="T9" fmla="*/ 2147483647 h 3200"/>
                <a:gd name="T10" fmla="*/ 2147483647 w 1263"/>
                <a:gd name="T11" fmla="*/ 2147483647 h 3200"/>
                <a:gd name="T12" fmla="*/ 2147483647 w 1263"/>
                <a:gd name="T13" fmla="*/ 2147483647 h 3200"/>
                <a:gd name="T14" fmla="*/ 2147483647 w 1263"/>
                <a:gd name="T15" fmla="*/ 2147483647 h 3200"/>
                <a:gd name="T16" fmla="*/ 2147483647 w 1263"/>
                <a:gd name="T17" fmla="*/ 2147483647 h 3200"/>
                <a:gd name="T18" fmla="*/ 2147483647 w 1263"/>
                <a:gd name="T19" fmla="*/ 2147483647 h 3200"/>
                <a:gd name="T20" fmla="*/ 2147483647 w 1263"/>
                <a:gd name="T21" fmla="*/ 2147483647 h 3200"/>
                <a:gd name="T22" fmla="*/ 2147483647 w 1263"/>
                <a:gd name="T23" fmla="*/ 2147483647 h 3200"/>
                <a:gd name="T24" fmla="*/ 2147483647 w 1263"/>
                <a:gd name="T25" fmla="*/ 2147483647 h 3200"/>
                <a:gd name="T26" fmla="*/ 2147483647 w 1263"/>
                <a:gd name="T27" fmla="*/ 2147483647 h 3200"/>
                <a:gd name="T28" fmla="*/ 2147483647 w 1263"/>
                <a:gd name="T29" fmla="*/ 2147483647 h 3200"/>
                <a:gd name="T30" fmla="*/ 2147483647 w 1263"/>
                <a:gd name="T31" fmla="*/ 2147483647 h 3200"/>
                <a:gd name="T32" fmla="*/ 2147483647 w 1263"/>
                <a:gd name="T33" fmla="*/ 2147483647 h 3200"/>
                <a:gd name="T34" fmla="*/ 2147483647 w 1263"/>
                <a:gd name="T35" fmla="*/ 2147483647 h 3200"/>
                <a:gd name="T36" fmla="*/ 2147483647 w 1263"/>
                <a:gd name="T37" fmla="*/ 2147483647 h 3200"/>
                <a:gd name="T38" fmla="*/ 2147483647 w 1263"/>
                <a:gd name="T39" fmla="*/ 2147483647 h 3200"/>
                <a:gd name="T40" fmla="*/ 2147483647 w 1263"/>
                <a:gd name="T41" fmla="*/ 2147483647 h 3200"/>
                <a:gd name="T42" fmla="*/ 2147483647 w 1263"/>
                <a:gd name="T43" fmla="*/ 2147483647 h 3200"/>
                <a:gd name="T44" fmla="*/ 2147483647 w 1263"/>
                <a:gd name="T45" fmla="*/ 2147483647 h 3200"/>
                <a:gd name="T46" fmla="*/ 2147483647 w 1263"/>
                <a:gd name="T47" fmla="*/ 2147483647 h 3200"/>
                <a:gd name="T48" fmla="*/ 2147483647 w 1263"/>
                <a:gd name="T49" fmla="*/ 2147483647 h 3200"/>
                <a:gd name="T50" fmla="*/ 2147483647 w 1263"/>
                <a:gd name="T51" fmla="*/ 2147483647 h 3200"/>
                <a:gd name="T52" fmla="*/ 2147483647 w 1263"/>
                <a:gd name="T53" fmla="*/ 2147483647 h 3200"/>
                <a:gd name="T54" fmla="*/ 2147483647 w 1263"/>
                <a:gd name="T55" fmla="*/ 2147483647 h 3200"/>
                <a:gd name="T56" fmla="*/ 2147483647 w 1263"/>
                <a:gd name="T57" fmla="*/ 2147483647 h 3200"/>
                <a:gd name="T58" fmla="*/ 2147483647 w 1263"/>
                <a:gd name="T59" fmla="*/ 2147483647 h 3200"/>
                <a:gd name="T60" fmla="*/ 2147483647 w 1263"/>
                <a:gd name="T61" fmla="*/ 2147483647 h 3200"/>
                <a:gd name="T62" fmla="*/ 2147483647 w 1263"/>
                <a:gd name="T63" fmla="*/ 2147483647 h 3200"/>
                <a:gd name="T64" fmla="*/ 2147483647 w 1263"/>
                <a:gd name="T65" fmla="*/ 2147483647 h 3200"/>
                <a:gd name="T66" fmla="*/ 2147483647 w 1263"/>
                <a:gd name="T67" fmla="*/ 2147483647 h 3200"/>
                <a:gd name="T68" fmla="*/ 2147483647 w 1263"/>
                <a:gd name="T69" fmla="*/ 2147483647 h 3200"/>
                <a:gd name="T70" fmla="*/ 2147483647 w 1263"/>
                <a:gd name="T71" fmla="*/ 2147483647 h 3200"/>
                <a:gd name="T72" fmla="*/ 2147483647 w 1263"/>
                <a:gd name="T73" fmla="*/ 2147483647 h 3200"/>
                <a:gd name="T74" fmla="*/ 2147483647 w 1263"/>
                <a:gd name="T75" fmla="*/ 2147483647 h 3200"/>
                <a:gd name="T76" fmla="*/ 2147483647 w 1263"/>
                <a:gd name="T77" fmla="*/ 2147483647 h 3200"/>
                <a:gd name="T78" fmla="*/ 2147483647 w 1263"/>
                <a:gd name="T79" fmla="*/ 2147483647 h 3200"/>
                <a:gd name="T80" fmla="*/ 2147483647 w 1263"/>
                <a:gd name="T81" fmla="*/ 2147483647 h 3200"/>
                <a:gd name="T82" fmla="*/ 2147483647 w 1263"/>
                <a:gd name="T83" fmla="*/ 2147483647 h 3200"/>
                <a:gd name="T84" fmla="*/ 2147483647 w 1263"/>
                <a:gd name="T85" fmla="*/ 2147483647 h 3200"/>
                <a:gd name="T86" fmla="*/ 2147483647 w 1263"/>
                <a:gd name="T87" fmla="*/ 2147483647 h 3200"/>
                <a:gd name="T88" fmla="*/ 2147483647 w 1263"/>
                <a:gd name="T89" fmla="*/ 2147483647 h 3200"/>
                <a:gd name="T90" fmla="*/ 2147483647 w 1263"/>
                <a:gd name="T91" fmla="*/ 2147483647 h 3200"/>
                <a:gd name="T92" fmla="*/ 0 w 1263"/>
                <a:gd name="T93" fmla="*/ 2147483647 h 3200"/>
                <a:gd name="T94" fmla="*/ 2147483647 w 1263"/>
                <a:gd name="T95" fmla="*/ 2147483647 h 3200"/>
                <a:gd name="T96" fmla="*/ 2147483647 w 1263"/>
                <a:gd name="T97" fmla="*/ 2147483647 h 3200"/>
                <a:gd name="T98" fmla="*/ 2147483647 w 1263"/>
                <a:gd name="T99" fmla="*/ 2147483647 h 3200"/>
                <a:gd name="T100" fmla="*/ 2147483647 w 1263"/>
                <a:gd name="T101" fmla="*/ 2147483647 h 3200"/>
                <a:gd name="T102" fmla="*/ 2147483647 w 1263"/>
                <a:gd name="T103" fmla="*/ 2147483647 h 3200"/>
                <a:gd name="T104" fmla="*/ 2147483647 w 1263"/>
                <a:gd name="T105" fmla="*/ 2147483647 h 3200"/>
                <a:gd name="T106" fmla="*/ 2147483647 w 1263"/>
                <a:gd name="T107" fmla="*/ 2147483647 h 3200"/>
                <a:gd name="T108" fmla="*/ 2147483647 w 1263"/>
                <a:gd name="T109" fmla="*/ 2147483647 h 3200"/>
                <a:gd name="T110" fmla="*/ 2147483647 w 1263"/>
                <a:gd name="T111" fmla="*/ 2147483647 h 3200"/>
                <a:gd name="T112" fmla="*/ 2147483647 w 1263"/>
                <a:gd name="T113" fmla="*/ 2147483647 h 3200"/>
                <a:gd name="T114" fmla="*/ 2147483647 w 1263"/>
                <a:gd name="T115" fmla="*/ 2147483647 h 3200"/>
                <a:gd name="T116" fmla="*/ 2147483647 w 1263"/>
                <a:gd name="T117" fmla="*/ 2147483647 h 3200"/>
                <a:gd name="T118" fmla="*/ 2147483647 w 1263"/>
                <a:gd name="T119" fmla="*/ 2147483647 h 3200"/>
                <a:gd name="T120" fmla="*/ 2147483647 w 1263"/>
                <a:gd name="T121" fmla="*/ 2147483647 h 3200"/>
                <a:gd name="T122" fmla="*/ 2147483647 w 1263"/>
                <a:gd name="T123" fmla="*/ 2147483647 h 3200"/>
                <a:gd name="T124" fmla="*/ 2147483647 w 1263"/>
                <a:gd name="T125" fmla="*/ 2147483647 h 3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3"/>
                <a:gd name="T190" fmla="*/ 0 h 3200"/>
                <a:gd name="T191" fmla="*/ 1263 w 1263"/>
                <a:gd name="T192" fmla="*/ 3200 h 32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3" h="3200">
                  <a:moveTo>
                    <a:pt x="94" y="0"/>
                  </a:moveTo>
                  <a:lnTo>
                    <a:pt x="108" y="0"/>
                  </a:lnTo>
                  <a:lnTo>
                    <a:pt x="121" y="2"/>
                  </a:lnTo>
                  <a:lnTo>
                    <a:pt x="135" y="4"/>
                  </a:lnTo>
                  <a:lnTo>
                    <a:pt x="148" y="6"/>
                  </a:lnTo>
                  <a:lnTo>
                    <a:pt x="161" y="8"/>
                  </a:lnTo>
                  <a:lnTo>
                    <a:pt x="175" y="12"/>
                  </a:lnTo>
                  <a:lnTo>
                    <a:pt x="188" y="15"/>
                  </a:lnTo>
                  <a:lnTo>
                    <a:pt x="202" y="19"/>
                  </a:lnTo>
                  <a:lnTo>
                    <a:pt x="215" y="25"/>
                  </a:lnTo>
                  <a:lnTo>
                    <a:pt x="229" y="31"/>
                  </a:lnTo>
                  <a:lnTo>
                    <a:pt x="242" y="38"/>
                  </a:lnTo>
                  <a:lnTo>
                    <a:pt x="255" y="44"/>
                  </a:lnTo>
                  <a:lnTo>
                    <a:pt x="269" y="52"/>
                  </a:lnTo>
                  <a:lnTo>
                    <a:pt x="282" y="61"/>
                  </a:lnTo>
                  <a:lnTo>
                    <a:pt x="296" y="69"/>
                  </a:lnTo>
                  <a:lnTo>
                    <a:pt x="309" y="81"/>
                  </a:lnTo>
                  <a:lnTo>
                    <a:pt x="325" y="90"/>
                  </a:lnTo>
                  <a:lnTo>
                    <a:pt x="338" y="102"/>
                  </a:lnTo>
                  <a:lnTo>
                    <a:pt x="351" y="113"/>
                  </a:lnTo>
                  <a:lnTo>
                    <a:pt x="363" y="127"/>
                  </a:lnTo>
                  <a:lnTo>
                    <a:pt x="374" y="138"/>
                  </a:lnTo>
                  <a:lnTo>
                    <a:pt x="384" y="150"/>
                  </a:lnTo>
                  <a:lnTo>
                    <a:pt x="394" y="161"/>
                  </a:lnTo>
                  <a:lnTo>
                    <a:pt x="403" y="173"/>
                  </a:lnTo>
                  <a:lnTo>
                    <a:pt x="409" y="184"/>
                  </a:lnTo>
                  <a:lnTo>
                    <a:pt x="417" y="196"/>
                  </a:lnTo>
                  <a:lnTo>
                    <a:pt x="422" y="207"/>
                  </a:lnTo>
                  <a:lnTo>
                    <a:pt x="426" y="219"/>
                  </a:lnTo>
                  <a:lnTo>
                    <a:pt x="430" y="230"/>
                  </a:lnTo>
                  <a:lnTo>
                    <a:pt x="434" y="242"/>
                  </a:lnTo>
                  <a:lnTo>
                    <a:pt x="436" y="253"/>
                  </a:lnTo>
                  <a:lnTo>
                    <a:pt x="438" y="265"/>
                  </a:lnTo>
                  <a:lnTo>
                    <a:pt x="436" y="288"/>
                  </a:lnTo>
                  <a:lnTo>
                    <a:pt x="434" y="313"/>
                  </a:lnTo>
                  <a:lnTo>
                    <a:pt x="430" y="340"/>
                  </a:lnTo>
                  <a:lnTo>
                    <a:pt x="428" y="369"/>
                  </a:lnTo>
                  <a:lnTo>
                    <a:pt x="424" y="397"/>
                  </a:lnTo>
                  <a:lnTo>
                    <a:pt x="421" y="430"/>
                  </a:lnTo>
                  <a:lnTo>
                    <a:pt x="415" y="463"/>
                  </a:lnTo>
                  <a:lnTo>
                    <a:pt x="409" y="497"/>
                  </a:lnTo>
                  <a:lnTo>
                    <a:pt x="407" y="520"/>
                  </a:lnTo>
                  <a:lnTo>
                    <a:pt x="405" y="547"/>
                  </a:lnTo>
                  <a:lnTo>
                    <a:pt x="403" y="576"/>
                  </a:lnTo>
                  <a:lnTo>
                    <a:pt x="399" y="607"/>
                  </a:lnTo>
                  <a:lnTo>
                    <a:pt x="398" y="641"/>
                  </a:lnTo>
                  <a:lnTo>
                    <a:pt x="396" y="678"/>
                  </a:lnTo>
                  <a:lnTo>
                    <a:pt x="394" y="716"/>
                  </a:lnTo>
                  <a:lnTo>
                    <a:pt x="392" y="756"/>
                  </a:lnTo>
                  <a:lnTo>
                    <a:pt x="390" y="801"/>
                  </a:lnTo>
                  <a:lnTo>
                    <a:pt x="388" y="847"/>
                  </a:lnTo>
                  <a:lnTo>
                    <a:pt x="386" y="895"/>
                  </a:lnTo>
                  <a:lnTo>
                    <a:pt x="386" y="944"/>
                  </a:lnTo>
                  <a:lnTo>
                    <a:pt x="384" y="998"/>
                  </a:lnTo>
                  <a:lnTo>
                    <a:pt x="382" y="1054"/>
                  </a:lnTo>
                  <a:lnTo>
                    <a:pt x="380" y="1111"/>
                  </a:lnTo>
                  <a:lnTo>
                    <a:pt x="380" y="1171"/>
                  </a:lnTo>
                  <a:lnTo>
                    <a:pt x="378" y="1234"/>
                  </a:lnTo>
                  <a:lnTo>
                    <a:pt x="376" y="1300"/>
                  </a:lnTo>
                  <a:lnTo>
                    <a:pt x="376" y="1367"/>
                  </a:lnTo>
                  <a:lnTo>
                    <a:pt x="374" y="1438"/>
                  </a:lnTo>
                  <a:lnTo>
                    <a:pt x="374" y="1509"/>
                  </a:lnTo>
                  <a:lnTo>
                    <a:pt x="373" y="1584"/>
                  </a:lnTo>
                  <a:lnTo>
                    <a:pt x="373" y="1662"/>
                  </a:lnTo>
                  <a:lnTo>
                    <a:pt x="371" y="1741"/>
                  </a:lnTo>
                  <a:lnTo>
                    <a:pt x="371" y="1824"/>
                  </a:lnTo>
                  <a:lnTo>
                    <a:pt x="369" y="1908"/>
                  </a:lnTo>
                  <a:lnTo>
                    <a:pt x="369" y="1995"/>
                  </a:lnTo>
                  <a:lnTo>
                    <a:pt x="367" y="2085"/>
                  </a:lnTo>
                  <a:lnTo>
                    <a:pt x="367" y="2177"/>
                  </a:lnTo>
                  <a:lnTo>
                    <a:pt x="367" y="2271"/>
                  </a:lnTo>
                  <a:lnTo>
                    <a:pt x="367" y="2367"/>
                  </a:lnTo>
                  <a:lnTo>
                    <a:pt x="365" y="2467"/>
                  </a:lnTo>
                  <a:lnTo>
                    <a:pt x="365" y="2476"/>
                  </a:lnTo>
                  <a:lnTo>
                    <a:pt x="367" y="2488"/>
                  </a:lnTo>
                  <a:lnTo>
                    <a:pt x="367" y="2497"/>
                  </a:lnTo>
                  <a:lnTo>
                    <a:pt x="367" y="2505"/>
                  </a:lnTo>
                  <a:lnTo>
                    <a:pt x="369" y="2515"/>
                  </a:lnTo>
                  <a:lnTo>
                    <a:pt x="371" y="2522"/>
                  </a:lnTo>
                  <a:lnTo>
                    <a:pt x="373" y="2528"/>
                  </a:lnTo>
                  <a:lnTo>
                    <a:pt x="374" y="2536"/>
                  </a:lnTo>
                  <a:lnTo>
                    <a:pt x="376" y="2540"/>
                  </a:lnTo>
                  <a:lnTo>
                    <a:pt x="378" y="2545"/>
                  </a:lnTo>
                  <a:lnTo>
                    <a:pt x="380" y="2549"/>
                  </a:lnTo>
                  <a:lnTo>
                    <a:pt x="384" y="2553"/>
                  </a:lnTo>
                  <a:lnTo>
                    <a:pt x="388" y="2555"/>
                  </a:lnTo>
                  <a:lnTo>
                    <a:pt x="390" y="2557"/>
                  </a:lnTo>
                  <a:lnTo>
                    <a:pt x="394" y="2559"/>
                  </a:lnTo>
                  <a:lnTo>
                    <a:pt x="399" y="2559"/>
                  </a:lnTo>
                  <a:lnTo>
                    <a:pt x="403" y="2559"/>
                  </a:lnTo>
                  <a:lnTo>
                    <a:pt x="409" y="2557"/>
                  </a:lnTo>
                  <a:lnTo>
                    <a:pt x="415" y="2555"/>
                  </a:lnTo>
                  <a:lnTo>
                    <a:pt x="422" y="2551"/>
                  </a:lnTo>
                  <a:lnTo>
                    <a:pt x="432" y="2547"/>
                  </a:lnTo>
                  <a:lnTo>
                    <a:pt x="442" y="2544"/>
                  </a:lnTo>
                  <a:lnTo>
                    <a:pt x="453" y="2538"/>
                  </a:lnTo>
                  <a:lnTo>
                    <a:pt x="465" y="2530"/>
                  </a:lnTo>
                  <a:lnTo>
                    <a:pt x="480" y="2524"/>
                  </a:lnTo>
                  <a:lnTo>
                    <a:pt x="494" y="2515"/>
                  </a:lnTo>
                  <a:lnTo>
                    <a:pt x="511" y="2505"/>
                  </a:lnTo>
                  <a:lnTo>
                    <a:pt x="528" y="2496"/>
                  </a:lnTo>
                  <a:lnTo>
                    <a:pt x="545" y="2484"/>
                  </a:lnTo>
                  <a:lnTo>
                    <a:pt x="565" y="2473"/>
                  </a:lnTo>
                  <a:lnTo>
                    <a:pt x="586" y="2461"/>
                  </a:lnTo>
                  <a:lnTo>
                    <a:pt x="607" y="2446"/>
                  </a:lnTo>
                  <a:lnTo>
                    <a:pt x="630" y="2432"/>
                  </a:lnTo>
                  <a:lnTo>
                    <a:pt x="655" y="2417"/>
                  </a:lnTo>
                  <a:lnTo>
                    <a:pt x="680" y="2400"/>
                  </a:lnTo>
                  <a:lnTo>
                    <a:pt x="707" y="2382"/>
                  </a:lnTo>
                  <a:lnTo>
                    <a:pt x="733" y="2365"/>
                  </a:lnTo>
                  <a:lnTo>
                    <a:pt x="762" y="2346"/>
                  </a:lnTo>
                  <a:lnTo>
                    <a:pt x="793" y="2325"/>
                  </a:lnTo>
                  <a:lnTo>
                    <a:pt x="824" y="2304"/>
                  </a:lnTo>
                  <a:lnTo>
                    <a:pt x="856" y="2282"/>
                  </a:lnTo>
                  <a:lnTo>
                    <a:pt x="889" y="2259"/>
                  </a:lnTo>
                  <a:lnTo>
                    <a:pt x="924" y="2236"/>
                  </a:lnTo>
                  <a:lnTo>
                    <a:pt x="960" y="2211"/>
                  </a:lnTo>
                  <a:lnTo>
                    <a:pt x="996" y="2185"/>
                  </a:lnTo>
                  <a:lnTo>
                    <a:pt x="1035" y="2160"/>
                  </a:lnTo>
                  <a:lnTo>
                    <a:pt x="1073" y="2131"/>
                  </a:lnTo>
                  <a:lnTo>
                    <a:pt x="1114" y="2104"/>
                  </a:lnTo>
                  <a:lnTo>
                    <a:pt x="1127" y="2094"/>
                  </a:lnTo>
                  <a:lnTo>
                    <a:pt x="1139" y="2087"/>
                  </a:lnTo>
                  <a:lnTo>
                    <a:pt x="1150" y="2079"/>
                  </a:lnTo>
                  <a:lnTo>
                    <a:pt x="1162" y="2073"/>
                  </a:lnTo>
                  <a:lnTo>
                    <a:pt x="1171" y="2067"/>
                  </a:lnTo>
                  <a:lnTo>
                    <a:pt x="1181" y="2062"/>
                  </a:lnTo>
                  <a:lnTo>
                    <a:pt x="1188" y="2056"/>
                  </a:lnTo>
                  <a:lnTo>
                    <a:pt x="1198" y="2052"/>
                  </a:lnTo>
                  <a:lnTo>
                    <a:pt x="1204" y="2048"/>
                  </a:lnTo>
                  <a:lnTo>
                    <a:pt x="1211" y="2044"/>
                  </a:lnTo>
                  <a:lnTo>
                    <a:pt x="1217" y="2043"/>
                  </a:lnTo>
                  <a:lnTo>
                    <a:pt x="1221" y="2041"/>
                  </a:lnTo>
                  <a:lnTo>
                    <a:pt x="1227" y="2039"/>
                  </a:lnTo>
                  <a:lnTo>
                    <a:pt x="1231" y="2037"/>
                  </a:lnTo>
                  <a:lnTo>
                    <a:pt x="1233" y="2037"/>
                  </a:lnTo>
                  <a:lnTo>
                    <a:pt x="1236" y="2037"/>
                  </a:lnTo>
                  <a:lnTo>
                    <a:pt x="1242" y="2037"/>
                  </a:lnTo>
                  <a:lnTo>
                    <a:pt x="1246" y="2039"/>
                  </a:lnTo>
                  <a:lnTo>
                    <a:pt x="1252" y="2041"/>
                  </a:lnTo>
                  <a:lnTo>
                    <a:pt x="1256" y="2043"/>
                  </a:lnTo>
                  <a:lnTo>
                    <a:pt x="1259" y="2046"/>
                  </a:lnTo>
                  <a:lnTo>
                    <a:pt x="1261" y="2050"/>
                  </a:lnTo>
                  <a:lnTo>
                    <a:pt x="1263" y="2056"/>
                  </a:lnTo>
                  <a:lnTo>
                    <a:pt x="1263" y="2064"/>
                  </a:lnTo>
                  <a:lnTo>
                    <a:pt x="1263" y="2071"/>
                  </a:lnTo>
                  <a:lnTo>
                    <a:pt x="1261" y="2079"/>
                  </a:lnTo>
                  <a:lnTo>
                    <a:pt x="1259" y="2087"/>
                  </a:lnTo>
                  <a:lnTo>
                    <a:pt x="1258" y="2094"/>
                  </a:lnTo>
                  <a:lnTo>
                    <a:pt x="1254" y="2102"/>
                  </a:lnTo>
                  <a:lnTo>
                    <a:pt x="1250" y="2112"/>
                  </a:lnTo>
                  <a:lnTo>
                    <a:pt x="1246" y="2119"/>
                  </a:lnTo>
                  <a:lnTo>
                    <a:pt x="1240" y="2129"/>
                  </a:lnTo>
                  <a:lnTo>
                    <a:pt x="1235" y="2137"/>
                  </a:lnTo>
                  <a:lnTo>
                    <a:pt x="1229" y="2146"/>
                  </a:lnTo>
                  <a:lnTo>
                    <a:pt x="1221" y="2156"/>
                  </a:lnTo>
                  <a:lnTo>
                    <a:pt x="1213" y="2165"/>
                  </a:lnTo>
                  <a:lnTo>
                    <a:pt x="1206" y="2177"/>
                  </a:lnTo>
                  <a:lnTo>
                    <a:pt x="1196" y="2186"/>
                  </a:lnTo>
                  <a:lnTo>
                    <a:pt x="1185" y="2198"/>
                  </a:lnTo>
                  <a:lnTo>
                    <a:pt x="1175" y="2210"/>
                  </a:lnTo>
                  <a:lnTo>
                    <a:pt x="1137" y="2250"/>
                  </a:lnTo>
                  <a:lnTo>
                    <a:pt x="1098" y="2288"/>
                  </a:lnTo>
                  <a:lnTo>
                    <a:pt x="1062" y="2327"/>
                  </a:lnTo>
                  <a:lnTo>
                    <a:pt x="1025" y="2365"/>
                  </a:lnTo>
                  <a:lnTo>
                    <a:pt x="989" y="2401"/>
                  </a:lnTo>
                  <a:lnTo>
                    <a:pt x="954" y="2438"/>
                  </a:lnTo>
                  <a:lnTo>
                    <a:pt x="922" y="2473"/>
                  </a:lnTo>
                  <a:lnTo>
                    <a:pt x="889" y="2507"/>
                  </a:lnTo>
                  <a:lnTo>
                    <a:pt x="856" y="2540"/>
                  </a:lnTo>
                  <a:lnTo>
                    <a:pt x="826" y="2572"/>
                  </a:lnTo>
                  <a:lnTo>
                    <a:pt x="795" y="2603"/>
                  </a:lnTo>
                  <a:lnTo>
                    <a:pt x="766" y="2634"/>
                  </a:lnTo>
                  <a:lnTo>
                    <a:pt x="737" y="2664"/>
                  </a:lnTo>
                  <a:lnTo>
                    <a:pt x="709" y="2693"/>
                  </a:lnTo>
                  <a:lnTo>
                    <a:pt x="682" y="2722"/>
                  </a:lnTo>
                  <a:lnTo>
                    <a:pt x="657" y="2749"/>
                  </a:lnTo>
                  <a:lnTo>
                    <a:pt x="630" y="2776"/>
                  </a:lnTo>
                  <a:lnTo>
                    <a:pt x="607" y="2801"/>
                  </a:lnTo>
                  <a:lnTo>
                    <a:pt x="584" y="2826"/>
                  </a:lnTo>
                  <a:lnTo>
                    <a:pt x="561" y="2849"/>
                  </a:lnTo>
                  <a:lnTo>
                    <a:pt x="540" y="2872"/>
                  </a:lnTo>
                  <a:lnTo>
                    <a:pt x="518" y="2895"/>
                  </a:lnTo>
                  <a:lnTo>
                    <a:pt x="497" y="2916"/>
                  </a:lnTo>
                  <a:lnTo>
                    <a:pt x="480" y="2935"/>
                  </a:lnTo>
                  <a:lnTo>
                    <a:pt x="461" y="2956"/>
                  </a:lnTo>
                  <a:lnTo>
                    <a:pt x="444" y="2974"/>
                  </a:lnTo>
                  <a:lnTo>
                    <a:pt x="428" y="2993"/>
                  </a:lnTo>
                  <a:lnTo>
                    <a:pt x="413" y="3008"/>
                  </a:lnTo>
                  <a:lnTo>
                    <a:pt x="398" y="3025"/>
                  </a:lnTo>
                  <a:lnTo>
                    <a:pt x="384" y="3041"/>
                  </a:lnTo>
                  <a:lnTo>
                    <a:pt x="371" y="3054"/>
                  </a:lnTo>
                  <a:lnTo>
                    <a:pt x="359" y="3068"/>
                  </a:lnTo>
                  <a:lnTo>
                    <a:pt x="346" y="3085"/>
                  </a:lnTo>
                  <a:lnTo>
                    <a:pt x="334" y="3098"/>
                  </a:lnTo>
                  <a:lnTo>
                    <a:pt x="321" y="3112"/>
                  </a:lnTo>
                  <a:lnTo>
                    <a:pt x="309" y="3125"/>
                  </a:lnTo>
                  <a:lnTo>
                    <a:pt x="298" y="3137"/>
                  </a:lnTo>
                  <a:lnTo>
                    <a:pt x="286" y="3148"/>
                  </a:lnTo>
                  <a:lnTo>
                    <a:pt x="275" y="3158"/>
                  </a:lnTo>
                  <a:lnTo>
                    <a:pt x="263" y="3167"/>
                  </a:lnTo>
                  <a:lnTo>
                    <a:pt x="252" y="3175"/>
                  </a:lnTo>
                  <a:lnTo>
                    <a:pt x="242" y="3181"/>
                  </a:lnTo>
                  <a:lnTo>
                    <a:pt x="231" y="3187"/>
                  </a:lnTo>
                  <a:lnTo>
                    <a:pt x="221" y="3192"/>
                  </a:lnTo>
                  <a:lnTo>
                    <a:pt x="211" y="3196"/>
                  </a:lnTo>
                  <a:lnTo>
                    <a:pt x="202" y="3198"/>
                  </a:lnTo>
                  <a:lnTo>
                    <a:pt x="192" y="3200"/>
                  </a:lnTo>
                  <a:lnTo>
                    <a:pt x="183" y="3200"/>
                  </a:lnTo>
                  <a:lnTo>
                    <a:pt x="173" y="3200"/>
                  </a:lnTo>
                  <a:lnTo>
                    <a:pt x="165" y="3198"/>
                  </a:lnTo>
                  <a:lnTo>
                    <a:pt x="156" y="3196"/>
                  </a:lnTo>
                  <a:lnTo>
                    <a:pt x="148" y="3194"/>
                  </a:lnTo>
                  <a:lnTo>
                    <a:pt x="138" y="3190"/>
                  </a:lnTo>
                  <a:lnTo>
                    <a:pt x="131" y="3187"/>
                  </a:lnTo>
                  <a:lnTo>
                    <a:pt x="123" y="3181"/>
                  </a:lnTo>
                  <a:lnTo>
                    <a:pt x="115" y="3175"/>
                  </a:lnTo>
                  <a:lnTo>
                    <a:pt x="108" y="3169"/>
                  </a:lnTo>
                  <a:lnTo>
                    <a:pt x="100" y="3162"/>
                  </a:lnTo>
                  <a:lnTo>
                    <a:pt x="94" y="3154"/>
                  </a:lnTo>
                  <a:lnTo>
                    <a:pt x="87" y="3144"/>
                  </a:lnTo>
                  <a:lnTo>
                    <a:pt x="79" y="3135"/>
                  </a:lnTo>
                  <a:lnTo>
                    <a:pt x="73" y="3125"/>
                  </a:lnTo>
                  <a:lnTo>
                    <a:pt x="67" y="3114"/>
                  </a:lnTo>
                  <a:lnTo>
                    <a:pt x="62" y="3102"/>
                  </a:lnTo>
                  <a:lnTo>
                    <a:pt x="46" y="3064"/>
                  </a:lnTo>
                  <a:lnTo>
                    <a:pt x="35" y="3029"/>
                  </a:lnTo>
                  <a:lnTo>
                    <a:pt x="25" y="2997"/>
                  </a:lnTo>
                  <a:lnTo>
                    <a:pt x="16" y="2964"/>
                  </a:lnTo>
                  <a:lnTo>
                    <a:pt x="12" y="2949"/>
                  </a:lnTo>
                  <a:lnTo>
                    <a:pt x="10" y="2933"/>
                  </a:lnTo>
                  <a:lnTo>
                    <a:pt x="6" y="2920"/>
                  </a:lnTo>
                  <a:lnTo>
                    <a:pt x="4" y="2906"/>
                  </a:lnTo>
                  <a:lnTo>
                    <a:pt x="2" y="2893"/>
                  </a:lnTo>
                  <a:lnTo>
                    <a:pt x="0" y="2879"/>
                  </a:lnTo>
                  <a:lnTo>
                    <a:pt x="0" y="2868"/>
                  </a:lnTo>
                  <a:lnTo>
                    <a:pt x="0" y="2856"/>
                  </a:lnTo>
                  <a:lnTo>
                    <a:pt x="0" y="2833"/>
                  </a:lnTo>
                  <a:lnTo>
                    <a:pt x="2" y="2810"/>
                  </a:lnTo>
                  <a:lnTo>
                    <a:pt x="4" y="2787"/>
                  </a:lnTo>
                  <a:lnTo>
                    <a:pt x="10" y="2762"/>
                  </a:lnTo>
                  <a:lnTo>
                    <a:pt x="14" y="2737"/>
                  </a:lnTo>
                  <a:lnTo>
                    <a:pt x="21" y="2712"/>
                  </a:lnTo>
                  <a:lnTo>
                    <a:pt x="29" y="2686"/>
                  </a:lnTo>
                  <a:lnTo>
                    <a:pt x="39" y="2659"/>
                  </a:lnTo>
                  <a:lnTo>
                    <a:pt x="42" y="2643"/>
                  </a:lnTo>
                  <a:lnTo>
                    <a:pt x="46" y="2628"/>
                  </a:lnTo>
                  <a:lnTo>
                    <a:pt x="50" y="2609"/>
                  </a:lnTo>
                  <a:lnTo>
                    <a:pt x="54" y="2590"/>
                  </a:lnTo>
                  <a:lnTo>
                    <a:pt x="58" y="2567"/>
                  </a:lnTo>
                  <a:lnTo>
                    <a:pt x="62" y="2544"/>
                  </a:lnTo>
                  <a:lnTo>
                    <a:pt x="63" y="2519"/>
                  </a:lnTo>
                  <a:lnTo>
                    <a:pt x="67" y="2492"/>
                  </a:lnTo>
                  <a:lnTo>
                    <a:pt x="69" y="2463"/>
                  </a:lnTo>
                  <a:lnTo>
                    <a:pt x="73" y="2432"/>
                  </a:lnTo>
                  <a:lnTo>
                    <a:pt x="75" y="2400"/>
                  </a:lnTo>
                  <a:lnTo>
                    <a:pt x="77" y="2367"/>
                  </a:lnTo>
                  <a:lnTo>
                    <a:pt x="79" y="2330"/>
                  </a:lnTo>
                  <a:lnTo>
                    <a:pt x="81" y="2294"/>
                  </a:lnTo>
                  <a:lnTo>
                    <a:pt x="81" y="2256"/>
                  </a:lnTo>
                  <a:lnTo>
                    <a:pt x="83" y="2215"/>
                  </a:lnTo>
                  <a:lnTo>
                    <a:pt x="87" y="2152"/>
                  </a:lnTo>
                  <a:lnTo>
                    <a:pt x="90" y="2085"/>
                  </a:lnTo>
                  <a:lnTo>
                    <a:pt x="94" y="2012"/>
                  </a:lnTo>
                  <a:lnTo>
                    <a:pt x="96" y="1933"/>
                  </a:lnTo>
                  <a:lnTo>
                    <a:pt x="100" y="1851"/>
                  </a:lnTo>
                  <a:lnTo>
                    <a:pt x="102" y="1764"/>
                  </a:lnTo>
                  <a:lnTo>
                    <a:pt x="106" y="1672"/>
                  </a:lnTo>
                  <a:lnTo>
                    <a:pt x="108" y="1574"/>
                  </a:lnTo>
                  <a:lnTo>
                    <a:pt x="110" y="1472"/>
                  </a:lnTo>
                  <a:lnTo>
                    <a:pt x="111" y="1365"/>
                  </a:lnTo>
                  <a:lnTo>
                    <a:pt x="113" y="1252"/>
                  </a:lnTo>
                  <a:lnTo>
                    <a:pt x="113" y="1135"/>
                  </a:lnTo>
                  <a:lnTo>
                    <a:pt x="115" y="1014"/>
                  </a:lnTo>
                  <a:lnTo>
                    <a:pt x="115" y="885"/>
                  </a:lnTo>
                  <a:lnTo>
                    <a:pt x="115" y="753"/>
                  </a:lnTo>
                  <a:lnTo>
                    <a:pt x="115" y="616"/>
                  </a:lnTo>
                  <a:lnTo>
                    <a:pt x="115" y="582"/>
                  </a:lnTo>
                  <a:lnTo>
                    <a:pt x="113" y="551"/>
                  </a:lnTo>
                  <a:lnTo>
                    <a:pt x="111" y="520"/>
                  </a:lnTo>
                  <a:lnTo>
                    <a:pt x="110" y="490"/>
                  </a:lnTo>
                  <a:lnTo>
                    <a:pt x="108" y="461"/>
                  </a:lnTo>
                  <a:lnTo>
                    <a:pt x="104" y="434"/>
                  </a:lnTo>
                  <a:lnTo>
                    <a:pt x="102" y="407"/>
                  </a:lnTo>
                  <a:lnTo>
                    <a:pt x="98" y="382"/>
                  </a:lnTo>
                  <a:lnTo>
                    <a:pt x="94" y="357"/>
                  </a:lnTo>
                  <a:lnTo>
                    <a:pt x="90" y="334"/>
                  </a:lnTo>
                  <a:lnTo>
                    <a:pt x="85" y="311"/>
                  </a:lnTo>
                  <a:lnTo>
                    <a:pt x="81" y="290"/>
                  </a:lnTo>
                  <a:lnTo>
                    <a:pt x="75" y="269"/>
                  </a:lnTo>
                  <a:lnTo>
                    <a:pt x="69" y="250"/>
                  </a:lnTo>
                  <a:lnTo>
                    <a:pt x="62" y="230"/>
                  </a:lnTo>
                  <a:lnTo>
                    <a:pt x="56" y="213"/>
                  </a:lnTo>
                  <a:lnTo>
                    <a:pt x="46" y="194"/>
                  </a:lnTo>
                  <a:lnTo>
                    <a:pt x="37" y="177"/>
                  </a:lnTo>
                  <a:lnTo>
                    <a:pt x="31" y="161"/>
                  </a:lnTo>
                  <a:lnTo>
                    <a:pt x="25" y="144"/>
                  </a:lnTo>
                  <a:lnTo>
                    <a:pt x="19" y="129"/>
                  </a:lnTo>
                  <a:lnTo>
                    <a:pt x="16" y="113"/>
                  </a:lnTo>
                  <a:lnTo>
                    <a:pt x="14" y="100"/>
                  </a:lnTo>
                  <a:lnTo>
                    <a:pt x="12" y="86"/>
                  </a:lnTo>
                  <a:lnTo>
                    <a:pt x="12" y="75"/>
                  </a:lnTo>
                  <a:lnTo>
                    <a:pt x="12" y="65"/>
                  </a:lnTo>
                  <a:lnTo>
                    <a:pt x="14" y="56"/>
                  </a:lnTo>
                  <a:lnTo>
                    <a:pt x="16" y="48"/>
                  </a:lnTo>
                  <a:lnTo>
                    <a:pt x="19" y="40"/>
                  </a:lnTo>
                  <a:lnTo>
                    <a:pt x="23" y="33"/>
                  </a:lnTo>
                  <a:lnTo>
                    <a:pt x="27" y="27"/>
                  </a:lnTo>
                  <a:lnTo>
                    <a:pt x="31" y="21"/>
                  </a:lnTo>
                  <a:lnTo>
                    <a:pt x="37" y="15"/>
                  </a:lnTo>
                  <a:lnTo>
                    <a:pt x="42" y="12"/>
                  </a:lnTo>
                  <a:lnTo>
                    <a:pt x="50" y="8"/>
                  </a:lnTo>
                  <a:lnTo>
                    <a:pt x="58" y="6"/>
                  </a:lnTo>
                  <a:lnTo>
                    <a:pt x="65" y="4"/>
                  </a:lnTo>
                  <a:lnTo>
                    <a:pt x="75" y="2"/>
                  </a:lnTo>
                  <a:lnTo>
                    <a:pt x="85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2132013" y="5111750"/>
              <a:ext cx="473075" cy="609600"/>
            </a:xfrm>
            <a:custGeom>
              <a:avLst/>
              <a:gdLst>
                <a:gd name="T0" fmla="*/ 2147483647 w 597"/>
                <a:gd name="T1" fmla="*/ 2147483647 h 768"/>
                <a:gd name="T2" fmla="*/ 2147483647 w 597"/>
                <a:gd name="T3" fmla="*/ 2147483647 h 768"/>
                <a:gd name="T4" fmla="*/ 2147483647 w 597"/>
                <a:gd name="T5" fmla="*/ 2147483647 h 768"/>
                <a:gd name="T6" fmla="*/ 2147483647 w 597"/>
                <a:gd name="T7" fmla="*/ 2147483647 h 768"/>
                <a:gd name="T8" fmla="*/ 2147483647 w 597"/>
                <a:gd name="T9" fmla="*/ 2147483647 h 768"/>
                <a:gd name="T10" fmla="*/ 2147483647 w 597"/>
                <a:gd name="T11" fmla="*/ 2147483647 h 768"/>
                <a:gd name="T12" fmla="*/ 2147483647 w 597"/>
                <a:gd name="T13" fmla="*/ 2147483647 h 768"/>
                <a:gd name="T14" fmla="*/ 2147483647 w 597"/>
                <a:gd name="T15" fmla="*/ 2147483647 h 768"/>
                <a:gd name="T16" fmla="*/ 2147483647 w 597"/>
                <a:gd name="T17" fmla="*/ 2147483647 h 768"/>
                <a:gd name="T18" fmla="*/ 2147483647 w 597"/>
                <a:gd name="T19" fmla="*/ 2147483647 h 768"/>
                <a:gd name="T20" fmla="*/ 2147483647 w 597"/>
                <a:gd name="T21" fmla="*/ 2147483647 h 768"/>
                <a:gd name="T22" fmla="*/ 2147483647 w 597"/>
                <a:gd name="T23" fmla="*/ 2147483647 h 768"/>
                <a:gd name="T24" fmla="*/ 2147483647 w 597"/>
                <a:gd name="T25" fmla="*/ 2147483647 h 768"/>
                <a:gd name="T26" fmla="*/ 2147483647 w 597"/>
                <a:gd name="T27" fmla="*/ 2147483647 h 768"/>
                <a:gd name="T28" fmla="*/ 2147483647 w 597"/>
                <a:gd name="T29" fmla="*/ 2147483647 h 768"/>
                <a:gd name="T30" fmla="*/ 2147483647 w 597"/>
                <a:gd name="T31" fmla="*/ 2147483647 h 768"/>
                <a:gd name="T32" fmla="*/ 2147483647 w 597"/>
                <a:gd name="T33" fmla="*/ 2147483647 h 768"/>
                <a:gd name="T34" fmla="*/ 2147483647 w 597"/>
                <a:gd name="T35" fmla="*/ 2147483647 h 768"/>
                <a:gd name="T36" fmla="*/ 2147483647 w 597"/>
                <a:gd name="T37" fmla="*/ 2147483647 h 768"/>
                <a:gd name="T38" fmla="*/ 2147483647 w 597"/>
                <a:gd name="T39" fmla="*/ 2147483647 h 768"/>
                <a:gd name="T40" fmla="*/ 2147483647 w 597"/>
                <a:gd name="T41" fmla="*/ 2147483647 h 768"/>
                <a:gd name="T42" fmla="*/ 2147483647 w 597"/>
                <a:gd name="T43" fmla="*/ 2147483647 h 768"/>
                <a:gd name="T44" fmla="*/ 2147483647 w 597"/>
                <a:gd name="T45" fmla="*/ 2147483647 h 768"/>
                <a:gd name="T46" fmla="*/ 2147483647 w 597"/>
                <a:gd name="T47" fmla="*/ 2147483647 h 768"/>
                <a:gd name="T48" fmla="*/ 2147483647 w 597"/>
                <a:gd name="T49" fmla="*/ 2147483647 h 768"/>
                <a:gd name="T50" fmla="*/ 2147483647 w 597"/>
                <a:gd name="T51" fmla="*/ 2147483647 h 768"/>
                <a:gd name="T52" fmla="*/ 2147483647 w 597"/>
                <a:gd name="T53" fmla="*/ 2147483647 h 768"/>
                <a:gd name="T54" fmla="*/ 2147483647 w 597"/>
                <a:gd name="T55" fmla="*/ 2147483647 h 768"/>
                <a:gd name="T56" fmla="*/ 2147483647 w 597"/>
                <a:gd name="T57" fmla="*/ 2147483647 h 768"/>
                <a:gd name="T58" fmla="*/ 2147483647 w 597"/>
                <a:gd name="T59" fmla="*/ 2147483647 h 768"/>
                <a:gd name="T60" fmla="*/ 2147483647 w 597"/>
                <a:gd name="T61" fmla="*/ 2147483647 h 768"/>
                <a:gd name="T62" fmla="*/ 2147483647 w 597"/>
                <a:gd name="T63" fmla="*/ 2147483647 h 768"/>
                <a:gd name="T64" fmla="*/ 2147483647 w 597"/>
                <a:gd name="T65" fmla="*/ 2147483647 h 768"/>
                <a:gd name="T66" fmla="*/ 2147483647 w 597"/>
                <a:gd name="T67" fmla="*/ 2147483647 h 768"/>
                <a:gd name="T68" fmla="*/ 2147483647 w 597"/>
                <a:gd name="T69" fmla="*/ 2147483647 h 768"/>
                <a:gd name="T70" fmla="*/ 2147483647 w 597"/>
                <a:gd name="T71" fmla="*/ 2147483647 h 768"/>
                <a:gd name="T72" fmla="*/ 2147483647 w 597"/>
                <a:gd name="T73" fmla="*/ 2147483647 h 768"/>
                <a:gd name="T74" fmla="*/ 2147483647 w 597"/>
                <a:gd name="T75" fmla="*/ 2147483647 h 768"/>
                <a:gd name="T76" fmla="*/ 2147483647 w 597"/>
                <a:gd name="T77" fmla="*/ 2147483647 h 768"/>
                <a:gd name="T78" fmla="*/ 2147483647 w 597"/>
                <a:gd name="T79" fmla="*/ 2147483647 h 768"/>
                <a:gd name="T80" fmla="*/ 2147483647 w 597"/>
                <a:gd name="T81" fmla="*/ 2147483647 h 768"/>
                <a:gd name="T82" fmla="*/ 2147483647 w 597"/>
                <a:gd name="T83" fmla="*/ 2147483647 h 768"/>
                <a:gd name="T84" fmla="*/ 2147483647 w 597"/>
                <a:gd name="T85" fmla="*/ 2147483647 h 768"/>
                <a:gd name="T86" fmla="*/ 2147483647 w 597"/>
                <a:gd name="T87" fmla="*/ 2147483647 h 768"/>
                <a:gd name="T88" fmla="*/ 2147483647 w 597"/>
                <a:gd name="T89" fmla="*/ 2147483647 h 768"/>
                <a:gd name="T90" fmla="*/ 2147483647 w 597"/>
                <a:gd name="T91" fmla="*/ 2147483647 h 768"/>
                <a:gd name="T92" fmla="*/ 2147483647 w 597"/>
                <a:gd name="T93" fmla="*/ 2147483647 h 768"/>
                <a:gd name="T94" fmla="*/ 2147483647 w 597"/>
                <a:gd name="T95" fmla="*/ 2147483647 h 768"/>
                <a:gd name="T96" fmla="*/ 2147483647 w 597"/>
                <a:gd name="T97" fmla="*/ 2147483647 h 768"/>
                <a:gd name="T98" fmla="*/ 2147483647 w 597"/>
                <a:gd name="T99" fmla="*/ 2147483647 h 768"/>
                <a:gd name="T100" fmla="*/ 2147483647 w 597"/>
                <a:gd name="T101" fmla="*/ 2147483647 h 768"/>
                <a:gd name="T102" fmla="*/ 2147483647 w 597"/>
                <a:gd name="T103" fmla="*/ 2147483647 h 768"/>
                <a:gd name="T104" fmla="*/ 2147483647 w 597"/>
                <a:gd name="T105" fmla="*/ 2147483647 h 768"/>
                <a:gd name="T106" fmla="*/ 2147483647 w 597"/>
                <a:gd name="T107" fmla="*/ 2147483647 h 768"/>
                <a:gd name="T108" fmla="*/ 2147483647 w 597"/>
                <a:gd name="T109" fmla="*/ 2147483647 h 768"/>
                <a:gd name="T110" fmla="*/ 2147483647 w 597"/>
                <a:gd name="T111" fmla="*/ 2147483647 h 768"/>
                <a:gd name="T112" fmla="*/ 0 w 597"/>
                <a:gd name="T113" fmla="*/ 2147483647 h 768"/>
                <a:gd name="T114" fmla="*/ 2147483647 w 597"/>
                <a:gd name="T115" fmla="*/ 2147483647 h 768"/>
                <a:gd name="T116" fmla="*/ 2147483647 w 597"/>
                <a:gd name="T117" fmla="*/ 2147483647 h 768"/>
                <a:gd name="T118" fmla="*/ 2147483647 w 597"/>
                <a:gd name="T119" fmla="*/ 2147483647 h 768"/>
                <a:gd name="T120" fmla="*/ 2147483647 w 597"/>
                <a:gd name="T121" fmla="*/ 0 h 768"/>
                <a:gd name="T122" fmla="*/ 2147483647 w 597"/>
                <a:gd name="T123" fmla="*/ 0 h 7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7"/>
                <a:gd name="T187" fmla="*/ 0 h 768"/>
                <a:gd name="T188" fmla="*/ 597 w 597"/>
                <a:gd name="T189" fmla="*/ 768 h 7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7" h="768">
                  <a:moveTo>
                    <a:pt x="38" y="0"/>
                  </a:moveTo>
                  <a:lnTo>
                    <a:pt x="57" y="2"/>
                  </a:lnTo>
                  <a:lnTo>
                    <a:pt x="75" y="4"/>
                  </a:lnTo>
                  <a:lnTo>
                    <a:pt x="94" y="6"/>
                  </a:lnTo>
                  <a:lnTo>
                    <a:pt x="113" y="11"/>
                  </a:lnTo>
                  <a:lnTo>
                    <a:pt x="132" y="17"/>
                  </a:lnTo>
                  <a:lnTo>
                    <a:pt x="151" y="25"/>
                  </a:lnTo>
                  <a:lnTo>
                    <a:pt x="173" y="34"/>
                  </a:lnTo>
                  <a:lnTo>
                    <a:pt x="182" y="40"/>
                  </a:lnTo>
                  <a:lnTo>
                    <a:pt x="194" y="46"/>
                  </a:lnTo>
                  <a:lnTo>
                    <a:pt x="219" y="57"/>
                  </a:lnTo>
                  <a:lnTo>
                    <a:pt x="244" y="69"/>
                  </a:lnTo>
                  <a:lnTo>
                    <a:pt x="267" y="82"/>
                  </a:lnTo>
                  <a:lnTo>
                    <a:pt x="290" y="94"/>
                  </a:lnTo>
                  <a:lnTo>
                    <a:pt x="311" y="105"/>
                  </a:lnTo>
                  <a:lnTo>
                    <a:pt x="334" y="119"/>
                  </a:lnTo>
                  <a:lnTo>
                    <a:pt x="353" y="130"/>
                  </a:lnTo>
                  <a:lnTo>
                    <a:pt x="372" y="144"/>
                  </a:lnTo>
                  <a:lnTo>
                    <a:pt x="391" y="157"/>
                  </a:lnTo>
                  <a:lnTo>
                    <a:pt x="411" y="171"/>
                  </a:lnTo>
                  <a:lnTo>
                    <a:pt x="428" y="184"/>
                  </a:lnTo>
                  <a:lnTo>
                    <a:pt x="443" y="198"/>
                  </a:lnTo>
                  <a:lnTo>
                    <a:pt x="461" y="211"/>
                  </a:lnTo>
                  <a:lnTo>
                    <a:pt x="474" y="224"/>
                  </a:lnTo>
                  <a:lnTo>
                    <a:pt x="489" y="238"/>
                  </a:lnTo>
                  <a:lnTo>
                    <a:pt x="503" y="251"/>
                  </a:lnTo>
                  <a:lnTo>
                    <a:pt x="514" y="269"/>
                  </a:lnTo>
                  <a:lnTo>
                    <a:pt x="524" y="286"/>
                  </a:lnTo>
                  <a:lnTo>
                    <a:pt x="533" y="303"/>
                  </a:lnTo>
                  <a:lnTo>
                    <a:pt x="543" y="322"/>
                  </a:lnTo>
                  <a:lnTo>
                    <a:pt x="551" y="342"/>
                  </a:lnTo>
                  <a:lnTo>
                    <a:pt x="558" y="363"/>
                  </a:lnTo>
                  <a:lnTo>
                    <a:pt x="566" y="384"/>
                  </a:lnTo>
                  <a:lnTo>
                    <a:pt x="572" y="405"/>
                  </a:lnTo>
                  <a:lnTo>
                    <a:pt x="578" y="426"/>
                  </a:lnTo>
                  <a:lnTo>
                    <a:pt x="583" y="449"/>
                  </a:lnTo>
                  <a:lnTo>
                    <a:pt x="587" y="474"/>
                  </a:lnTo>
                  <a:lnTo>
                    <a:pt x="591" y="499"/>
                  </a:lnTo>
                  <a:lnTo>
                    <a:pt x="593" y="524"/>
                  </a:lnTo>
                  <a:lnTo>
                    <a:pt x="595" y="549"/>
                  </a:lnTo>
                  <a:lnTo>
                    <a:pt x="597" y="576"/>
                  </a:lnTo>
                  <a:lnTo>
                    <a:pt x="597" y="603"/>
                  </a:lnTo>
                  <a:lnTo>
                    <a:pt x="597" y="622"/>
                  </a:lnTo>
                  <a:lnTo>
                    <a:pt x="595" y="641"/>
                  </a:lnTo>
                  <a:lnTo>
                    <a:pt x="593" y="658"/>
                  </a:lnTo>
                  <a:lnTo>
                    <a:pt x="589" y="676"/>
                  </a:lnTo>
                  <a:lnTo>
                    <a:pt x="585" y="691"/>
                  </a:lnTo>
                  <a:lnTo>
                    <a:pt x="581" y="704"/>
                  </a:lnTo>
                  <a:lnTo>
                    <a:pt x="576" y="716"/>
                  </a:lnTo>
                  <a:lnTo>
                    <a:pt x="568" y="727"/>
                  </a:lnTo>
                  <a:lnTo>
                    <a:pt x="560" y="737"/>
                  </a:lnTo>
                  <a:lnTo>
                    <a:pt x="553" y="745"/>
                  </a:lnTo>
                  <a:lnTo>
                    <a:pt x="543" y="752"/>
                  </a:lnTo>
                  <a:lnTo>
                    <a:pt x="532" y="758"/>
                  </a:lnTo>
                  <a:lnTo>
                    <a:pt x="520" y="762"/>
                  </a:lnTo>
                  <a:lnTo>
                    <a:pt x="509" y="764"/>
                  </a:lnTo>
                  <a:lnTo>
                    <a:pt x="495" y="766"/>
                  </a:lnTo>
                  <a:lnTo>
                    <a:pt x="482" y="768"/>
                  </a:lnTo>
                  <a:lnTo>
                    <a:pt x="474" y="768"/>
                  </a:lnTo>
                  <a:lnTo>
                    <a:pt x="466" y="766"/>
                  </a:lnTo>
                  <a:lnTo>
                    <a:pt x="459" y="764"/>
                  </a:lnTo>
                  <a:lnTo>
                    <a:pt x="451" y="762"/>
                  </a:lnTo>
                  <a:lnTo>
                    <a:pt x="443" y="760"/>
                  </a:lnTo>
                  <a:lnTo>
                    <a:pt x="436" y="756"/>
                  </a:lnTo>
                  <a:lnTo>
                    <a:pt x="428" y="752"/>
                  </a:lnTo>
                  <a:lnTo>
                    <a:pt x="420" y="748"/>
                  </a:lnTo>
                  <a:lnTo>
                    <a:pt x="413" y="743"/>
                  </a:lnTo>
                  <a:lnTo>
                    <a:pt x="405" y="739"/>
                  </a:lnTo>
                  <a:lnTo>
                    <a:pt x="397" y="731"/>
                  </a:lnTo>
                  <a:lnTo>
                    <a:pt x="389" y="725"/>
                  </a:lnTo>
                  <a:lnTo>
                    <a:pt x="382" y="718"/>
                  </a:lnTo>
                  <a:lnTo>
                    <a:pt x="374" y="710"/>
                  </a:lnTo>
                  <a:lnTo>
                    <a:pt x="366" y="702"/>
                  </a:lnTo>
                  <a:lnTo>
                    <a:pt x="359" y="695"/>
                  </a:lnTo>
                  <a:lnTo>
                    <a:pt x="351" y="685"/>
                  </a:lnTo>
                  <a:lnTo>
                    <a:pt x="343" y="676"/>
                  </a:lnTo>
                  <a:lnTo>
                    <a:pt x="336" y="666"/>
                  </a:lnTo>
                  <a:lnTo>
                    <a:pt x="328" y="654"/>
                  </a:lnTo>
                  <a:lnTo>
                    <a:pt x="320" y="643"/>
                  </a:lnTo>
                  <a:lnTo>
                    <a:pt x="313" y="631"/>
                  </a:lnTo>
                  <a:lnTo>
                    <a:pt x="303" y="620"/>
                  </a:lnTo>
                  <a:lnTo>
                    <a:pt x="295" y="606"/>
                  </a:lnTo>
                  <a:lnTo>
                    <a:pt x="286" y="593"/>
                  </a:lnTo>
                  <a:lnTo>
                    <a:pt x="276" y="578"/>
                  </a:lnTo>
                  <a:lnTo>
                    <a:pt x="267" y="564"/>
                  </a:lnTo>
                  <a:lnTo>
                    <a:pt x="257" y="549"/>
                  </a:lnTo>
                  <a:lnTo>
                    <a:pt x="247" y="532"/>
                  </a:lnTo>
                  <a:lnTo>
                    <a:pt x="238" y="516"/>
                  </a:lnTo>
                  <a:lnTo>
                    <a:pt x="228" y="499"/>
                  </a:lnTo>
                  <a:lnTo>
                    <a:pt x="217" y="480"/>
                  </a:lnTo>
                  <a:lnTo>
                    <a:pt x="207" y="462"/>
                  </a:lnTo>
                  <a:lnTo>
                    <a:pt x="196" y="443"/>
                  </a:lnTo>
                  <a:lnTo>
                    <a:pt x="184" y="424"/>
                  </a:lnTo>
                  <a:lnTo>
                    <a:pt x="174" y="403"/>
                  </a:lnTo>
                  <a:lnTo>
                    <a:pt x="163" y="382"/>
                  </a:lnTo>
                  <a:lnTo>
                    <a:pt x="151" y="361"/>
                  </a:lnTo>
                  <a:lnTo>
                    <a:pt x="140" y="340"/>
                  </a:lnTo>
                  <a:lnTo>
                    <a:pt x="128" y="317"/>
                  </a:lnTo>
                  <a:lnTo>
                    <a:pt x="115" y="294"/>
                  </a:lnTo>
                  <a:lnTo>
                    <a:pt x="103" y="269"/>
                  </a:lnTo>
                  <a:lnTo>
                    <a:pt x="92" y="246"/>
                  </a:lnTo>
                  <a:lnTo>
                    <a:pt x="79" y="219"/>
                  </a:lnTo>
                  <a:lnTo>
                    <a:pt x="65" y="194"/>
                  </a:lnTo>
                  <a:lnTo>
                    <a:pt x="54" y="167"/>
                  </a:lnTo>
                  <a:lnTo>
                    <a:pt x="40" y="140"/>
                  </a:lnTo>
                  <a:lnTo>
                    <a:pt x="27" y="113"/>
                  </a:lnTo>
                  <a:lnTo>
                    <a:pt x="21" y="102"/>
                  </a:lnTo>
                  <a:lnTo>
                    <a:pt x="15" y="90"/>
                  </a:lnTo>
                  <a:lnTo>
                    <a:pt x="11" y="80"/>
                  </a:lnTo>
                  <a:lnTo>
                    <a:pt x="6" y="71"/>
                  </a:lnTo>
                  <a:lnTo>
                    <a:pt x="4" y="63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4" y="23"/>
                  </a:lnTo>
                  <a:lnTo>
                    <a:pt x="7" y="15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819400" y="1219200"/>
            <a:ext cx="83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6" name="Picture 2" descr="File:Crete very hungry cat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2000" t="18667" b="24000"/>
          <a:stretch>
            <a:fillRect/>
          </a:stretch>
        </p:blipFill>
        <p:spPr bwMode="auto">
          <a:xfrm>
            <a:off x="3505200" y="3276600"/>
            <a:ext cx="5181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3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3581400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學生分享用藥的經驗，有無吃錯藥或不按時吃藥或吃了有副作用的藥，請討論。如何才能保持身健康呢？多運動，多吃健康食物，身心平衡。</a:t>
            </a:r>
            <a:endParaRPr lang="en-US" altLang="zh-CN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429000" y="5934670"/>
            <a:ext cx="5715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正確用藥五不原則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(33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秒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</a:p>
          <a:p>
            <a:r>
              <a:rPr lang="en-US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https://www.youtube.com/watch?v=AEU3ZG5uEUQ&amp;list=PLB757E27FD9F558FB&amp;index=2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066800" y="28956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麥子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13716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麥片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4" cstate="print"/>
          <a:srcRect r="87500"/>
          <a:stretch>
            <a:fillRect/>
          </a:stretch>
        </p:blipFill>
        <p:spPr bwMode="auto">
          <a:xfrm>
            <a:off x="838200" y="1157214"/>
            <a:ext cx="1371600" cy="128633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麥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323358"/>
            <a:ext cx="4288403" cy="1229841"/>
          </a:xfrm>
          <a:prstGeom prst="rect">
            <a:avLst/>
          </a:prstGeom>
          <a:noFill/>
        </p:spPr>
      </p:pic>
      <p:pic>
        <p:nvPicPr>
          <p:cNvPr id="21506" name="Picture 2" descr="Wheat close-up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799" y="3886200"/>
            <a:ext cx="3580589" cy="2692605"/>
          </a:xfrm>
          <a:prstGeom prst="rect">
            <a:avLst/>
          </a:prstGeom>
          <a:noFill/>
        </p:spPr>
      </p:pic>
      <p:pic>
        <p:nvPicPr>
          <p:cNvPr id="21508" name="Picture 4" descr="http://upload.wikimedia.org/wikipedia/commons/thumb/f/f4/Wheat_Ear_milk_full.jpg/220px-Wheat_Ear_milk_ful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361462">
            <a:off x="3306537" y="976426"/>
            <a:ext cx="1546424" cy="231260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0" y="533400"/>
            <a:ext cx="198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麥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10" name="Picture 6" descr="http://upload.wikimedia.org/wikipedia/commons/thumb/5/5d/Raisin-Bran-Bowl.jpg/240px-Raisin-Bran-Bowl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86400" y="2438400"/>
            <a:ext cx="3122023" cy="22764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1600" y="2514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食品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2209800"/>
            <a:ext cx="2819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家庭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用品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5" cstate="print"/>
          <a:srcRect l="14167" r="73333"/>
          <a:stretch>
            <a:fillRect/>
          </a:stretch>
        </p:blipFill>
        <p:spPr bwMode="auto">
          <a:xfrm>
            <a:off x="990600" y="1371600"/>
            <a:ext cx="1143000" cy="1071943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429000" y="1066800"/>
            <a:ext cx="417405" cy="520736"/>
            <a:chOff x="6882635" y="1887618"/>
            <a:chExt cx="1103205" cy="901736"/>
          </a:xfrm>
        </p:grpSpPr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0400" y="1676400"/>
            <a:ext cx="417405" cy="520736"/>
            <a:chOff x="6882635" y="1887618"/>
            <a:chExt cx="1103205" cy="901736"/>
          </a:xfrm>
          <a:solidFill>
            <a:srgbClr val="00B0F0"/>
          </a:solidFill>
        </p:grpSpPr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600200"/>
            <a:ext cx="417405" cy="520736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76600" y="0"/>
            <a:ext cx="5867400" cy="646331"/>
            <a:chOff x="762000" y="3810000"/>
            <a:chExt cx="5105400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你去食品店買了些什麼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34" name="Action Button: Sound 33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8" name="Picture 2" descr="http://upload.wikimedia.org/wikipedia/commons/thumb/5/50/FDBs_madpyramide_2011.jpg/250px-FDBs_madpyramide_201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286125"/>
            <a:ext cx="3865665" cy="3571875"/>
          </a:xfrm>
          <a:prstGeom prst="rect">
            <a:avLst/>
          </a:prstGeom>
          <a:noFill/>
        </p:spPr>
      </p:pic>
      <p:pic>
        <p:nvPicPr>
          <p:cNvPr id="19460" name="Picture 4" descr="http://upload.wikimedia.org/wikipedia/commons/thumb/8/85/HK_%E7%81%A3%E4%BB%94_Wan_Chai_%E6%98%A5%E5%9C%92%E8%A1%97_Spring_Garden_Lane_Dec-2013_%E6%97%A5%E7%94%A8%E5%93%81_Daily_cleaning_care_consumer_goods_shop.JPG/200px-HK_%E7%81%A3%E4%BB%94_Wan_Chai_%E6%98%A5%E5%9C%92%E8%A1%97_Spring_Garden_Lane_Dec-2013_%E6%97%A5%E7%94%A8%E5%93%81_Daily_cleaning_care_consumer_goods_shop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32766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33528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133600"/>
            <a:ext cx="3124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孔子很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聰明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4" cstate="print"/>
          <a:srcRect l="28334" r="58333"/>
          <a:stretch>
            <a:fillRect/>
          </a:stretch>
        </p:blipFill>
        <p:spPr bwMode="auto">
          <a:xfrm>
            <a:off x="1066800" y="1066800"/>
            <a:ext cx="1524000" cy="13399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32766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囪</a:t>
            </a:r>
            <a:endParaRPr lang="en-US" sz="88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40386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09" name="Picture 1" descr="C:\Users\Meishing\Desktop\課本故事圖檔\L6-7 (1)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200400"/>
            <a:ext cx="3007004" cy="30178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 animBg="1"/>
      <p:bldP spid="9" grpId="0"/>
      <p:bldP spid="9" grpId="1"/>
      <p:bldP spid="10" grpId="0"/>
      <p:bldP spid="1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371600" y="28194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故意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0" y="18288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同意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25407" y="55626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13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4" cstate="print"/>
          <a:srcRect l="43333" r="44167"/>
          <a:stretch>
            <a:fillRect/>
          </a:stretch>
        </p:blipFill>
        <p:spPr bwMode="auto">
          <a:xfrm>
            <a:off x="990600" y="1233412"/>
            <a:ext cx="1371600" cy="128633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19400" y="11430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意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16764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4" name="Picture 4" descr="这组一本正经的肖像照展示了汪星人最新的穿衣潮流。拍摄这组图片，爱尔兰摄影师Fran Veale并没有花大价钱去请名犬，他只是在街头寻找普通的狗狗，问主人能否邀他们去家里拍照，接下来就是想办法给狗狗套上衬衣，有时还要打领带，让它们乖乖坐在餐桌上。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406142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381000" y="6477000"/>
            <a:ext cx="3733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http://www.china.org.cn/wap/2013-02/01/content_27891107_7.htm</a:t>
            </a:r>
            <a:endParaRPr lang="en-US" sz="900" dirty="0"/>
          </a:p>
        </p:txBody>
      </p:sp>
      <p:pic>
        <p:nvPicPr>
          <p:cNvPr id="15362" name="Picture 2" descr="http://upload.wikimedia.org/wikipedia/commons/thumb/3/38/Handshake.jpg/300px-Handshak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2819400"/>
            <a:ext cx="3448707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4" grpId="0"/>
      <p:bldP spid="14" grpId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477000" y="1524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思念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2514600"/>
            <a:ext cx="2895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什麼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意思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5" cstate="print"/>
          <a:srcRect l="58333" r="29167"/>
          <a:stretch>
            <a:fillRect/>
          </a:stretch>
        </p:blipFill>
        <p:spPr bwMode="auto">
          <a:xfrm>
            <a:off x="990600" y="990600"/>
            <a:ext cx="1549256" cy="145294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5200" y="18288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2954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" y="6211669"/>
            <a:ext cx="6553200" cy="646331"/>
            <a:chOff x="762000" y="3810000"/>
            <a:chExt cx="4931596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10000"/>
              <a:ext cx="4931596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外面又下大雪了，真沒意思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91200" y="4953000"/>
            <a:ext cx="304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http://www.kaixin001.com/repaste/73046085_3209738667.html</a:t>
            </a:r>
            <a:endParaRPr lang="en-US" sz="800" dirty="0"/>
          </a:p>
        </p:txBody>
      </p:sp>
      <p:pic>
        <p:nvPicPr>
          <p:cNvPr id="12291" name="Picture 3" descr="C:\Users\Meishing\Desktop\meizhou pics\pics\pics\µû¦µ¬öµíê_4.jpg"/>
          <p:cNvPicPr>
            <a:picLocks noChangeAspect="1" noChangeArrowheads="1"/>
          </p:cNvPicPr>
          <p:nvPr/>
        </p:nvPicPr>
        <p:blipFill>
          <a:blip r:embed="rId6" cstate="print"/>
          <a:srcRect l="3518" t="2326" r="5247" b="13953"/>
          <a:stretch>
            <a:fillRect/>
          </a:stretch>
        </p:blipFill>
        <p:spPr bwMode="auto">
          <a:xfrm>
            <a:off x="228600" y="3352800"/>
            <a:ext cx="3429000" cy="2743200"/>
          </a:xfrm>
          <a:prstGeom prst="rect">
            <a:avLst/>
          </a:prstGeom>
          <a:noFill/>
        </p:spPr>
      </p:pic>
      <p:pic>
        <p:nvPicPr>
          <p:cNvPr id="12290" name="Picture 2" descr="http://pic1.kaixin001.com/pic/app/85/70/2_59857099_diary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2514600"/>
            <a:ext cx="3088858" cy="239077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8" grpId="0"/>
      <p:bldP spid="8" grpId="1"/>
      <p:bldP spid="9" grpId="0"/>
      <p:bldP spid="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esktop\meizhou pics\47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219199"/>
            <a:ext cx="9144001" cy="4038601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200400"/>
            <a:ext cx="754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4114800"/>
            <a:ext cx="1143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43000" y="51054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29718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81400" y="2438400"/>
            <a:ext cx="2133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Meishing\Desktop\meizhou pics\47-5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447800" y="17526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2514600"/>
            <a:ext cx="5943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36576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4419600"/>
            <a:ext cx="7239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47800" y="5181600"/>
            <a:ext cx="304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6019800"/>
            <a:ext cx="7239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1600" y="6705600"/>
            <a:ext cx="2895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4770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陽光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吃光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5" cstate="print"/>
          <a:srcRect l="72500" r="15000"/>
          <a:stretch>
            <a:fillRect/>
          </a:stretch>
        </p:blipFill>
        <p:spPr bwMode="auto">
          <a:xfrm>
            <a:off x="990600" y="1085750"/>
            <a:ext cx="1447800" cy="135779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52800" y="12192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光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57600" y="1905000"/>
            <a:ext cx="990600" cy="533400"/>
            <a:chOff x="3011488" y="4281487"/>
            <a:chExt cx="3786187" cy="1766888"/>
          </a:xfrm>
          <a:solidFill>
            <a:srgbClr val="FF0000"/>
          </a:solidFill>
        </p:grpSpPr>
        <p:sp>
          <p:nvSpPr>
            <p:cNvPr id="14" name="Freeform 31"/>
            <p:cNvSpPr>
              <a:spLocks/>
            </p:cNvSpPr>
            <p:nvPr/>
          </p:nvSpPr>
          <p:spPr bwMode="auto">
            <a:xfrm>
              <a:off x="3011488" y="4359275"/>
              <a:ext cx="1314450" cy="1689100"/>
            </a:xfrm>
            <a:custGeom>
              <a:avLst/>
              <a:gdLst/>
              <a:ahLst/>
              <a:cxnLst>
                <a:cxn ang="0">
                  <a:pos x="1151" y="4"/>
                </a:cxn>
                <a:cxn ang="0">
                  <a:pos x="1228" y="17"/>
                </a:cxn>
                <a:cxn ang="0">
                  <a:pos x="1318" y="42"/>
                </a:cxn>
                <a:cxn ang="0">
                  <a:pos x="1424" y="77"/>
                </a:cxn>
                <a:cxn ang="0">
                  <a:pos x="1520" y="111"/>
                </a:cxn>
                <a:cxn ang="0">
                  <a:pos x="1589" y="148"/>
                </a:cxn>
                <a:cxn ang="0">
                  <a:pos x="1635" y="186"/>
                </a:cxn>
                <a:cxn ang="0">
                  <a:pos x="1654" y="230"/>
                </a:cxn>
                <a:cxn ang="0">
                  <a:pos x="1649" y="255"/>
                </a:cxn>
                <a:cxn ang="0">
                  <a:pos x="1627" y="278"/>
                </a:cxn>
                <a:cxn ang="0">
                  <a:pos x="1603" y="305"/>
                </a:cxn>
                <a:cxn ang="0">
                  <a:pos x="1585" y="340"/>
                </a:cxn>
                <a:cxn ang="0">
                  <a:pos x="1576" y="384"/>
                </a:cxn>
                <a:cxn ang="0">
                  <a:pos x="1572" y="438"/>
                </a:cxn>
                <a:cxn ang="0">
                  <a:pos x="1566" y="591"/>
                </a:cxn>
                <a:cxn ang="0">
                  <a:pos x="1541" y="768"/>
                </a:cxn>
                <a:cxn ang="0">
                  <a:pos x="1499" y="935"/>
                </a:cxn>
                <a:cxn ang="0">
                  <a:pos x="1436" y="1092"/>
                </a:cxn>
                <a:cxn ang="0">
                  <a:pos x="1363" y="1238"/>
                </a:cxn>
                <a:cxn ang="0">
                  <a:pos x="1278" y="1376"/>
                </a:cxn>
                <a:cxn ang="0">
                  <a:pos x="1176" y="1507"/>
                </a:cxn>
                <a:cxn ang="0">
                  <a:pos x="1059" y="1634"/>
                </a:cxn>
                <a:cxn ang="0">
                  <a:pos x="933" y="1743"/>
                </a:cxn>
                <a:cxn ang="0">
                  <a:pos x="796" y="1839"/>
                </a:cxn>
                <a:cxn ang="0">
                  <a:pos x="647" y="1927"/>
                </a:cxn>
                <a:cxn ang="0">
                  <a:pos x="483" y="2004"/>
                </a:cxn>
                <a:cxn ang="0">
                  <a:pos x="334" y="2058"/>
                </a:cxn>
                <a:cxn ang="0">
                  <a:pos x="215" y="2094"/>
                </a:cxn>
                <a:cxn ang="0">
                  <a:pos x="124" y="2117"/>
                </a:cxn>
                <a:cxn ang="0">
                  <a:pos x="61" y="2127"/>
                </a:cxn>
                <a:cxn ang="0">
                  <a:pos x="26" y="2125"/>
                </a:cxn>
                <a:cxn ang="0">
                  <a:pos x="3" y="2110"/>
                </a:cxn>
                <a:cxn ang="0">
                  <a:pos x="2" y="2094"/>
                </a:cxn>
                <a:cxn ang="0">
                  <a:pos x="9" y="2087"/>
                </a:cxn>
                <a:cxn ang="0">
                  <a:pos x="25" y="2077"/>
                </a:cxn>
                <a:cxn ang="0">
                  <a:pos x="48" y="2062"/>
                </a:cxn>
                <a:cxn ang="0">
                  <a:pos x="159" y="1997"/>
                </a:cxn>
                <a:cxn ang="0">
                  <a:pos x="337" y="1883"/>
                </a:cxn>
                <a:cxn ang="0">
                  <a:pos x="497" y="1770"/>
                </a:cxn>
                <a:cxn ang="0">
                  <a:pos x="637" y="1655"/>
                </a:cxn>
                <a:cxn ang="0">
                  <a:pos x="762" y="1532"/>
                </a:cxn>
                <a:cxn ang="0">
                  <a:pos x="873" y="1398"/>
                </a:cxn>
                <a:cxn ang="0">
                  <a:pos x="965" y="1256"/>
                </a:cxn>
                <a:cxn ang="0">
                  <a:pos x="1034" y="1104"/>
                </a:cxn>
                <a:cxn ang="0">
                  <a:pos x="1082" y="954"/>
                </a:cxn>
                <a:cxn ang="0">
                  <a:pos x="1119" y="810"/>
                </a:cxn>
                <a:cxn ang="0">
                  <a:pos x="1144" y="668"/>
                </a:cxn>
                <a:cxn ang="0">
                  <a:pos x="1157" y="524"/>
                </a:cxn>
                <a:cxn ang="0">
                  <a:pos x="1157" y="409"/>
                </a:cxn>
                <a:cxn ang="0">
                  <a:pos x="1148" y="332"/>
                </a:cxn>
                <a:cxn ang="0">
                  <a:pos x="1128" y="269"/>
                </a:cxn>
                <a:cxn ang="0">
                  <a:pos x="1100" y="219"/>
                </a:cxn>
                <a:cxn ang="0">
                  <a:pos x="1065" y="184"/>
                </a:cxn>
                <a:cxn ang="0">
                  <a:pos x="1038" y="156"/>
                </a:cxn>
                <a:cxn ang="0">
                  <a:pos x="1021" y="131"/>
                </a:cxn>
                <a:cxn ang="0">
                  <a:pos x="1013" y="104"/>
                </a:cxn>
                <a:cxn ang="0">
                  <a:pos x="1013" y="71"/>
                </a:cxn>
                <a:cxn ang="0">
                  <a:pos x="1025" y="37"/>
                </a:cxn>
                <a:cxn ang="0">
                  <a:pos x="1048" y="14"/>
                </a:cxn>
                <a:cxn ang="0">
                  <a:pos x="1082" y="2"/>
                </a:cxn>
                <a:cxn ang="0">
                  <a:pos x="1103" y="0"/>
                </a:cxn>
              </a:cxnLst>
              <a:rect l="0" t="0" r="r" b="b"/>
              <a:pathLst>
                <a:path w="1654" h="2127">
                  <a:moveTo>
                    <a:pt x="1103" y="0"/>
                  </a:moveTo>
                  <a:lnTo>
                    <a:pt x="1119" y="0"/>
                  </a:lnTo>
                  <a:lnTo>
                    <a:pt x="1134" y="2"/>
                  </a:lnTo>
                  <a:lnTo>
                    <a:pt x="1151" y="4"/>
                  </a:lnTo>
                  <a:lnTo>
                    <a:pt x="1169" y="6"/>
                  </a:lnTo>
                  <a:lnTo>
                    <a:pt x="1188" y="10"/>
                  </a:lnTo>
                  <a:lnTo>
                    <a:pt x="1207" y="12"/>
                  </a:lnTo>
                  <a:lnTo>
                    <a:pt x="1228" y="17"/>
                  </a:lnTo>
                  <a:lnTo>
                    <a:pt x="1249" y="21"/>
                  </a:lnTo>
                  <a:lnTo>
                    <a:pt x="1270" y="27"/>
                  </a:lnTo>
                  <a:lnTo>
                    <a:pt x="1295" y="35"/>
                  </a:lnTo>
                  <a:lnTo>
                    <a:pt x="1318" y="42"/>
                  </a:lnTo>
                  <a:lnTo>
                    <a:pt x="1343" y="50"/>
                  </a:lnTo>
                  <a:lnTo>
                    <a:pt x="1370" y="58"/>
                  </a:lnTo>
                  <a:lnTo>
                    <a:pt x="1397" y="67"/>
                  </a:lnTo>
                  <a:lnTo>
                    <a:pt x="1424" y="77"/>
                  </a:lnTo>
                  <a:lnTo>
                    <a:pt x="1453" y="86"/>
                  </a:lnTo>
                  <a:lnTo>
                    <a:pt x="1476" y="94"/>
                  </a:lnTo>
                  <a:lnTo>
                    <a:pt x="1499" y="104"/>
                  </a:lnTo>
                  <a:lnTo>
                    <a:pt x="1520" y="111"/>
                  </a:lnTo>
                  <a:lnTo>
                    <a:pt x="1539" y="121"/>
                  </a:lnTo>
                  <a:lnTo>
                    <a:pt x="1558" y="129"/>
                  </a:lnTo>
                  <a:lnTo>
                    <a:pt x="1574" y="138"/>
                  </a:lnTo>
                  <a:lnTo>
                    <a:pt x="1589" y="148"/>
                  </a:lnTo>
                  <a:lnTo>
                    <a:pt x="1603" y="158"/>
                  </a:lnTo>
                  <a:lnTo>
                    <a:pt x="1616" y="167"/>
                  </a:lnTo>
                  <a:lnTo>
                    <a:pt x="1626" y="177"/>
                  </a:lnTo>
                  <a:lnTo>
                    <a:pt x="1635" y="186"/>
                  </a:lnTo>
                  <a:lnTo>
                    <a:pt x="1641" y="198"/>
                  </a:lnTo>
                  <a:lnTo>
                    <a:pt x="1647" y="207"/>
                  </a:lnTo>
                  <a:lnTo>
                    <a:pt x="1652" y="219"/>
                  </a:lnTo>
                  <a:lnTo>
                    <a:pt x="1654" y="230"/>
                  </a:lnTo>
                  <a:lnTo>
                    <a:pt x="1654" y="242"/>
                  </a:lnTo>
                  <a:lnTo>
                    <a:pt x="1654" y="246"/>
                  </a:lnTo>
                  <a:lnTo>
                    <a:pt x="1652" y="250"/>
                  </a:lnTo>
                  <a:lnTo>
                    <a:pt x="1649" y="255"/>
                  </a:lnTo>
                  <a:lnTo>
                    <a:pt x="1645" y="261"/>
                  </a:lnTo>
                  <a:lnTo>
                    <a:pt x="1641" y="267"/>
                  </a:lnTo>
                  <a:lnTo>
                    <a:pt x="1633" y="273"/>
                  </a:lnTo>
                  <a:lnTo>
                    <a:pt x="1627" y="278"/>
                  </a:lnTo>
                  <a:lnTo>
                    <a:pt x="1620" y="284"/>
                  </a:lnTo>
                  <a:lnTo>
                    <a:pt x="1614" y="290"/>
                  </a:lnTo>
                  <a:lnTo>
                    <a:pt x="1608" y="298"/>
                  </a:lnTo>
                  <a:lnTo>
                    <a:pt x="1603" y="305"/>
                  </a:lnTo>
                  <a:lnTo>
                    <a:pt x="1597" y="313"/>
                  </a:lnTo>
                  <a:lnTo>
                    <a:pt x="1593" y="321"/>
                  </a:lnTo>
                  <a:lnTo>
                    <a:pt x="1589" y="330"/>
                  </a:lnTo>
                  <a:lnTo>
                    <a:pt x="1585" y="340"/>
                  </a:lnTo>
                  <a:lnTo>
                    <a:pt x="1583" y="349"/>
                  </a:lnTo>
                  <a:lnTo>
                    <a:pt x="1579" y="361"/>
                  </a:lnTo>
                  <a:lnTo>
                    <a:pt x="1578" y="373"/>
                  </a:lnTo>
                  <a:lnTo>
                    <a:pt x="1576" y="384"/>
                  </a:lnTo>
                  <a:lnTo>
                    <a:pt x="1574" y="396"/>
                  </a:lnTo>
                  <a:lnTo>
                    <a:pt x="1572" y="409"/>
                  </a:lnTo>
                  <a:lnTo>
                    <a:pt x="1572" y="422"/>
                  </a:lnTo>
                  <a:lnTo>
                    <a:pt x="1572" y="438"/>
                  </a:lnTo>
                  <a:lnTo>
                    <a:pt x="1572" y="451"/>
                  </a:lnTo>
                  <a:lnTo>
                    <a:pt x="1570" y="499"/>
                  </a:lnTo>
                  <a:lnTo>
                    <a:pt x="1568" y="545"/>
                  </a:lnTo>
                  <a:lnTo>
                    <a:pt x="1566" y="591"/>
                  </a:lnTo>
                  <a:lnTo>
                    <a:pt x="1562" y="635"/>
                  </a:lnTo>
                  <a:lnTo>
                    <a:pt x="1556" y="680"/>
                  </a:lnTo>
                  <a:lnTo>
                    <a:pt x="1549" y="724"/>
                  </a:lnTo>
                  <a:lnTo>
                    <a:pt x="1541" y="768"/>
                  </a:lnTo>
                  <a:lnTo>
                    <a:pt x="1533" y="810"/>
                  </a:lnTo>
                  <a:lnTo>
                    <a:pt x="1522" y="852"/>
                  </a:lnTo>
                  <a:lnTo>
                    <a:pt x="1510" y="893"/>
                  </a:lnTo>
                  <a:lnTo>
                    <a:pt x="1499" y="935"/>
                  </a:lnTo>
                  <a:lnTo>
                    <a:pt x="1485" y="975"/>
                  </a:lnTo>
                  <a:lnTo>
                    <a:pt x="1470" y="1014"/>
                  </a:lnTo>
                  <a:lnTo>
                    <a:pt x="1453" y="1054"/>
                  </a:lnTo>
                  <a:lnTo>
                    <a:pt x="1436" y="1092"/>
                  </a:lnTo>
                  <a:lnTo>
                    <a:pt x="1418" y="1133"/>
                  </a:lnTo>
                  <a:lnTo>
                    <a:pt x="1401" y="1167"/>
                  </a:lnTo>
                  <a:lnTo>
                    <a:pt x="1382" y="1204"/>
                  </a:lnTo>
                  <a:lnTo>
                    <a:pt x="1363" y="1238"/>
                  </a:lnTo>
                  <a:lnTo>
                    <a:pt x="1343" y="1273"/>
                  </a:lnTo>
                  <a:lnTo>
                    <a:pt x="1322" y="1307"/>
                  </a:lnTo>
                  <a:lnTo>
                    <a:pt x="1299" y="1342"/>
                  </a:lnTo>
                  <a:lnTo>
                    <a:pt x="1278" y="1376"/>
                  </a:lnTo>
                  <a:lnTo>
                    <a:pt x="1253" y="1409"/>
                  </a:lnTo>
                  <a:lnTo>
                    <a:pt x="1228" y="1442"/>
                  </a:lnTo>
                  <a:lnTo>
                    <a:pt x="1203" y="1474"/>
                  </a:lnTo>
                  <a:lnTo>
                    <a:pt x="1176" y="1507"/>
                  </a:lnTo>
                  <a:lnTo>
                    <a:pt x="1148" y="1540"/>
                  </a:lnTo>
                  <a:lnTo>
                    <a:pt x="1119" y="1570"/>
                  </a:lnTo>
                  <a:lnTo>
                    <a:pt x="1090" y="1603"/>
                  </a:lnTo>
                  <a:lnTo>
                    <a:pt x="1059" y="1634"/>
                  </a:lnTo>
                  <a:lnTo>
                    <a:pt x="1027" y="1664"/>
                  </a:lnTo>
                  <a:lnTo>
                    <a:pt x="996" y="1691"/>
                  </a:lnTo>
                  <a:lnTo>
                    <a:pt x="965" y="1716"/>
                  </a:lnTo>
                  <a:lnTo>
                    <a:pt x="933" y="1743"/>
                  </a:lnTo>
                  <a:lnTo>
                    <a:pt x="900" y="1768"/>
                  </a:lnTo>
                  <a:lnTo>
                    <a:pt x="865" y="1791"/>
                  </a:lnTo>
                  <a:lnTo>
                    <a:pt x="831" y="1816"/>
                  </a:lnTo>
                  <a:lnTo>
                    <a:pt x="796" y="1839"/>
                  </a:lnTo>
                  <a:lnTo>
                    <a:pt x="760" y="1862"/>
                  </a:lnTo>
                  <a:lnTo>
                    <a:pt x="723" y="1883"/>
                  </a:lnTo>
                  <a:lnTo>
                    <a:pt x="685" y="1906"/>
                  </a:lnTo>
                  <a:lnTo>
                    <a:pt x="647" y="1927"/>
                  </a:lnTo>
                  <a:lnTo>
                    <a:pt x="606" y="1947"/>
                  </a:lnTo>
                  <a:lnTo>
                    <a:pt x="566" y="1968"/>
                  </a:lnTo>
                  <a:lnTo>
                    <a:pt x="526" y="1987"/>
                  </a:lnTo>
                  <a:lnTo>
                    <a:pt x="483" y="2004"/>
                  </a:lnTo>
                  <a:lnTo>
                    <a:pt x="441" y="2023"/>
                  </a:lnTo>
                  <a:lnTo>
                    <a:pt x="403" y="2035"/>
                  </a:lnTo>
                  <a:lnTo>
                    <a:pt x="368" y="2046"/>
                  </a:lnTo>
                  <a:lnTo>
                    <a:pt x="334" y="2058"/>
                  </a:lnTo>
                  <a:lnTo>
                    <a:pt x="301" y="2068"/>
                  </a:lnTo>
                  <a:lnTo>
                    <a:pt x="272" y="2077"/>
                  </a:lnTo>
                  <a:lnTo>
                    <a:pt x="243" y="2087"/>
                  </a:lnTo>
                  <a:lnTo>
                    <a:pt x="215" y="2094"/>
                  </a:lnTo>
                  <a:lnTo>
                    <a:pt x="190" y="2100"/>
                  </a:lnTo>
                  <a:lnTo>
                    <a:pt x="167" y="2108"/>
                  </a:lnTo>
                  <a:lnTo>
                    <a:pt x="144" y="2114"/>
                  </a:lnTo>
                  <a:lnTo>
                    <a:pt x="124" y="2117"/>
                  </a:lnTo>
                  <a:lnTo>
                    <a:pt x="105" y="2121"/>
                  </a:lnTo>
                  <a:lnTo>
                    <a:pt x="88" y="2123"/>
                  </a:lnTo>
                  <a:lnTo>
                    <a:pt x="74" y="2125"/>
                  </a:lnTo>
                  <a:lnTo>
                    <a:pt x="61" y="2127"/>
                  </a:lnTo>
                  <a:lnTo>
                    <a:pt x="50" y="2127"/>
                  </a:lnTo>
                  <a:lnTo>
                    <a:pt x="42" y="2127"/>
                  </a:lnTo>
                  <a:lnTo>
                    <a:pt x="36" y="2127"/>
                  </a:lnTo>
                  <a:lnTo>
                    <a:pt x="26" y="2125"/>
                  </a:lnTo>
                  <a:lnTo>
                    <a:pt x="19" y="2123"/>
                  </a:lnTo>
                  <a:lnTo>
                    <a:pt x="11" y="2119"/>
                  </a:lnTo>
                  <a:lnTo>
                    <a:pt x="7" y="2116"/>
                  </a:lnTo>
                  <a:lnTo>
                    <a:pt x="3" y="2110"/>
                  </a:lnTo>
                  <a:lnTo>
                    <a:pt x="2" y="2104"/>
                  </a:lnTo>
                  <a:lnTo>
                    <a:pt x="0" y="2096"/>
                  </a:lnTo>
                  <a:lnTo>
                    <a:pt x="0" y="2096"/>
                  </a:lnTo>
                  <a:lnTo>
                    <a:pt x="2" y="2094"/>
                  </a:lnTo>
                  <a:lnTo>
                    <a:pt x="2" y="2092"/>
                  </a:lnTo>
                  <a:lnTo>
                    <a:pt x="3" y="2091"/>
                  </a:lnTo>
                  <a:lnTo>
                    <a:pt x="5" y="2089"/>
                  </a:lnTo>
                  <a:lnTo>
                    <a:pt x="9" y="2087"/>
                  </a:lnTo>
                  <a:lnTo>
                    <a:pt x="13" y="2085"/>
                  </a:lnTo>
                  <a:lnTo>
                    <a:pt x="15" y="2083"/>
                  </a:lnTo>
                  <a:lnTo>
                    <a:pt x="21" y="2079"/>
                  </a:lnTo>
                  <a:lnTo>
                    <a:pt x="25" y="2077"/>
                  </a:lnTo>
                  <a:lnTo>
                    <a:pt x="30" y="2073"/>
                  </a:lnTo>
                  <a:lnTo>
                    <a:pt x="36" y="2069"/>
                  </a:lnTo>
                  <a:lnTo>
                    <a:pt x="42" y="2066"/>
                  </a:lnTo>
                  <a:lnTo>
                    <a:pt x="48" y="2062"/>
                  </a:lnTo>
                  <a:lnTo>
                    <a:pt x="55" y="2058"/>
                  </a:lnTo>
                  <a:lnTo>
                    <a:pt x="63" y="2054"/>
                  </a:lnTo>
                  <a:lnTo>
                    <a:pt x="111" y="2025"/>
                  </a:lnTo>
                  <a:lnTo>
                    <a:pt x="159" y="1997"/>
                  </a:lnTo>
                  <a:lnTo>
                    <a:pt x="207" y="1970"/>
                  </a:lnTo>
                  <a:lnTo>
                    <a:pt x="251" y="1941"/>
                  </a:lnTo>
                  <a:lnTo>
                    <a:pt x="295" y="1912"/>
                  </a:lnTo>
                  <a:lnTo>
                    <a:pt x="337" y="1883"/>
                  </a:lnTo>
                  <a:lnTo>
                    <a:pt x="380" y="1854"/>
                  </a:lnTo>
                  <a:lnTo>
                    <a:pt x="420" y="1828"/>
                  </a:lnTo>
                  <a:lnTo>
                    <a:pt x="458" y="1799"/>
                  </a:lnTo>
                  <a:lnTo>
                    <a:pt x="497" y="1770"/>
                  </a:lnTo>
                  <a:lnTo>
                    <a:pt x="533" y="1741"/>
                  </a:lnTo>
                  <a:lnTo>
                    <a:pt x="570" y="1712"/>
                  </a:lnTo>
                  <a:lnTo>
                    <a:pt x="604" y="1684"/>
                  </a:lnTo>
                  <a:lnTo>
                    <a:pt x="637" y="1655"/>
                  </a:lnTo>
                  <a:lnTo>
                    <a:pt x="668" y="1626"/>
                  </a:lnTo>
                  <a:lnTo>
                    <a:pt x="698" y="1595"/>
                  </a:lnTo>
                  <a:lnTo>
                    <a:pt x="731" y="1565"/>
                  </a:lnTo>
                  <a:lnTo>
                    <a:pt x="762" y="1532"/>
                  </a:lnTo>
                  <a:lnTo>
                    <a:pt x="791" y="1499"/>
                  </a:lnTo>
                  <a:lnTo>
                    <a:pt x="819" y="1465"/>
                  </a:lnTo>
                  <a:lnTo>
                    <a:pt x="846" y="1432"/>
                  </a:lnTo>
                  <a:lnTo>
                    <a:pt x="873" y="1398"/>
                  </a:lnTo>
                  <a:lnTo>
                    <a:pt x="898" y="1363"/>
                  </a:lnTo>
                  <a:lnTo>
                    <a:pt x="921" y="1327"/>
                  </a:lnTo>
                  <a:lnTo>
                    <a:pt x="944" y="1292"/>
                  </a:lnTo>
                  <a:lnTo>
                    <a:pt x="965" y="1256"/>
                  </a:lnTo>
                  <a:lnTo>
                    <a:pt x="984" y="1217"/>
                  </a:lnTo>
                  <a:lnTo>
                    <a:pt x="1004" y="1181"/>
                  </a:lnTo>
                  <a:lnTo>
                    <a:pt x="1019" y="1142"/>
                  </a:lnTo>
                  <a:lnTo>
                    <a:pt x="1034" y="1104"/>
                  </a:lnTo>
                  <a:lnTo>
                    <a:pt x="1050" y="1065"/>
                  </a:lnTo>
                  <a:lnTo>
                    <a:pt x="1061" y="1027"/>
                  </a:lnTo>
                  <a:lnTo>
                    <a:pt x="1073" y="991"/>
                  </a:lnTo>
                  <a:lnTo>
                    <a:pt x="1082" y="954"/>
                  </a:lnTo>
                  <a:lnTo>
                    <a:pt x="1094" y="920"/>
                  </a:lnTo>
                  <a:lnTo>
                    <a:pt x="1103" y="883"/>
                  </a:lnTo>
                  <a:lnTo>
                    <a:pt x="1111" y="847"/>
                  </a:lnTo>
                  <a:lnTo>
                    <a:pt x="1119" y="810"/>
                  </a:lnTo>
                  <a:lnTo>
                    <a:pt x="1126" y="776"/>
                  </a:lnTo>
                  <a:lnTo>
                    <a:pt x="1134" y="739"/>
                  </a:lnTo>
                  <a:lnTo>
                    <a:pt x="1140" y="703"/>
                  </a:lnTo>
                  <a:lnTo>
                    <a:pt x="1144" y="668"/>
                  </a:lnTo>
                  <a:lnTo>
                    <a:pt x="1149" y="632"/>
                  </a:lnTo>
                  <a:lnTo>
                    <a:pt x="1153" y="595"/>
                  </a:lnTo>
                  <a:lnTo>
                    <a:pt x="1155" y="559"/>
                  </a:lnTo>
                  <a:lnTo>
                    <a:pt x="1157" y="524"/>
                  </a:lnTo>
                  <a:lnTo>
                    <a:pt x="1159" y="488"/>
                  </a:lnTo>
                  <a:lnTo>
                    <a:pt x="1159" y="451"/>
                  </a:lnTo>
                  <a:lnTo>
                    <a:pt x="1159" y="430"/>
                  </a:lnTo>
                  <a:lnTo>
                    <a:pt x="1157" y="409"/>
                  </a:lnTo>
                  <a:lnTo>
                    <a:pt x="1155" y="390"/>
                  </a:lnTo>
                  <a:lnTo>
                    <a:pt x="1153" y="369"/>
                  </a:lnTo>
                  <a:lnTo>
                    <a:pt x="1151" y="351"/>
                  </a:lnTo>
                  <a:lnTo>
                    <a:pt x="1148" y="332"/>
                  </a:lnTo>
                  <a:lnTo>
                    <a:pt x="1144" y="315"/>
                  </a:lnTo>
                  <a:lnTo>
                    <a:pt x="1138" y="300"/>
                  </a:lnTo>
                  <a:lnTo>
                    <a:pt x="1134" y="284"/>
                  </a:lnTo>
                  <a:lnTo>
                    <a:pt x="1128" y="269"/>
                  </a:lnTo>
                  <a:lnTo>
                    <a:pt x="1121" y="255"/>
                  </a:lnTo>
                  <a:lnTo>
                    <a:pt x="1115" y="242"/>
                  </a:lnTo>
                  <a:lnTo>
                    <a:pt x="1107" y="230"/>
                  </a:lnTo>
                  <a:lnTo>
                    <a:pt x="1100" y="219"/>
                  </a:lnTo>
                  <a:lnTo>
                    <a:pt x="1092" y="207"/>
                  </a:lnTo>
                  <a:lnTo>
                    <a:pt x="1082" y="198"/>
                  </a:lnTo>
                  <a:lnTo>
                    <a:pt x="1073" y="190"/>
                  </a:lnTo>
                  <a:lnTo>
                    <a:pt x="1065" y="184"/>
                  </a:lnTo>
                  <a:lnTo>
                    <a:pt x="1057" y="177"/>
                  </a:lnTo>
                  <a:lnTo>
                    <a:pt x="1052" y="171"/>
                  </a:lnTo>
                  <a:lnTo>
                    <a:pt x="1044" y="163"/>
                  </a:lnTo>
                  <a:lnTo>
                    <a:pt x="1038" y="156"/>
                  </a:lnTo>
                  <a:lnTo>
                    <a:pt x="1034" y="150"/>
                  </a:lnTo>
                  <a:lnTo>
                    <a:pt x="1029" y="142"/>
                  </a:lnTo>
                  <a:lnTo>
                    <a:pt x="1025" y="136"/>
                  </a:lnTo>
                  <a:lnTo>
                    <a:pt x="1021" y="131"/>
                  </a:lnTo>
                  <a:lnTo>
                    <a:pt x="1019" y="123"/>
                  </a:lnTo>
                  <a:lnTo>
                    <a:pt x="1017" y="117"/>
                  </a:lnTo>
                  <a:lnTo>
                    <a:pt x="1015" y="111"/>
                  </a:lnTo>
                  <a:lnTo>
                    <a:pt x="1013" y="104"/>
                  </a:lnTo>
                  <a:lnTo>
                    <a:pt x="1013" y="98"/>
                  </a:lnTo>
                  <a:lnTo>
                    <a:pt x="1013" y="92"/>
                  </a:lnTo>
                  <a:lnTo>
                    <a:pt x="1013" y="81"/>
                  </a:lnTo>
                  <a:lnTo>
                    <a:pt x="1013" y="71"/>
                  </a:lnTo>
                  <a:lnTo>
                    <a:pt x="1015" y="62"/>
                  </a:lnTo>
                  <a:lnTo>
                    <a:pt x="1017" y="52"/>
                  </a:lnTo>
                  <a:lnTo>
                    <a:pt x="1021" y="44"/>
                  </a:lnTo>
                  <a:lnTo>
                    <a:pt x="1025" y="37"/>
                  </a:lnTo>
                  <a:lnTo>
                    <a:pt x="1029" y="29"/>
                  </a:lnTo>
                  <a:lnTo>
                    <a:pt x="1034" y="23"/>
                  </a:lnTo>
                  <a:lnTo>
                    <a:pt x="1040" y="17"/>
                  </a:lnTo>
                  <a:lnTo>
                    <a:pt x="1048" y="14"/>
                  </a:lnTo>
                  <a:lnTo>
                    <a:pt x="1054" y="10"/>
                  </a:lnTo>
                  <a:lnTo>
                    <a:pt x="1063" y="6"/>
                  </a:lnTo>
                  <a:lnTo>
                    <a:pt x="1071" y="4"/>
                  </a:lnTo>
                  <a:lnTo>
                    <a:pt x="1082" y="2"/>
                  </a:lnTo>
                  <a:lnTo>
                    <a:pt x="1092" y="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103" y="0"/>
                  </a:lnTo>
                </a:path>
              </a:pathLst>
            </a:custGeom>
            <a:grp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2"/>
            <p:cNvSpPr>
              <a:spLocks/>
            </p:cNvSpPr>
            <p:nvPr/>
          </p:nvSpPr>
          <p:spPr bwMode="auto">
            <a:xfrm>
              <a:off x="4768850" y="4281487"/>
              <a:ext cx="2028825" cy="1747838"/>
            </a:xfrm>
            <a:custGeom>
              <a:avLst/>
              <a:gdLst/>
              <a:ahLst/>
              <a:cxnLst>
                <a:cxn ang="0">
                  <a:pos x="207" y="12"/>
                </a:cxn>
                <a:cxn ang="0">
                  <a:pos x="319" y="60"/>
                </a:cxn>
                <a:cxn ang="0">
                  <a:pos x="478" y="152"/>
                </a:cxn>
                <a:cxn ang="0">
                  <a:pos x="585" y="254"/>
                </a:cxn>
                <a:cxn ang="0">
                  <a:pos x="607" y="328"/>
                </a:cxn>
                <a:cxn ang="0">
                  <a:pos x="589" y="375"/>
                </a:cxn>
                <a:cxn ang="0">
                  <a:pos x="536" y="494"/>
                </a:cxn>
                <a:cxn ang="0">
                  <a:pos x="451" y="870"/>
                </a:cxn>
                <a:cxn ang="0">
                  <a:pos x="420" y="1315"/>
                </a:cxn>
                <a:cxn ang="0">
                  <a:pos x="428" y="1480"/>
                </a:cxn>
                <a:cxn ang="0">
                  <a:pos x="465" y="1570"/>
                </a:cxn>
                <a:cxn ang="0">
                  <a:pos x="549" y="1643"/>
                </a:cxn>
                <a:cxn ang="0">
                  <a:pos x="676" y="1695"/>
                </a:cxn>
                <a:cxn ang="0">
                  <a:pos x="841" y="1732"/>
                </a:cxn>
                <a:cxn ang="0">
                  <a:pos x="1031" y="1751"/>
                </a:cxn>
                <a:cxn ang="0">
                  <a:pos x="1282" y="1755"/>
                </a:cxn>
                <a:cxn ang="0">
                  <a:pos x="1490" y="1745"/>
                </a:cxn>
                <a:cxn ang="0">
                  <a:pos x="1660" y="1718"/>
                </a:cxn>
                <a:cxn ang="0">
                  <a:pos x="1877" y="1593"/>
                </a:cxn>
                <a:cxn ang="0">
                  <a:pos x="1998" y="1446"/>
                </a:cxn>
                <a:cxn ang="0">
                  <a:pos x="2044" y="1332"/>
                </a:cxn>
                <a:cxn ang="0">
                  <a:pos x="2077" y="1181"/>
                </a:cxn>
                <a:cxn ang="0">
                  <a:pos x="2104" y="1048"/>
                </a:cxn>
                <a:cxn ang="0">
                  <a:pos x="2121" y="958"/>
                </a:cxn>
                <a:cxn ang="0">
                  <a:pos x="2133" y="904"/>
                </a:cxn>
                <a:cxn ang="0">
                  <a:pos x="2138" y="877"/>
                </a:cxn>
                <a:cxn ang="0">
                  <a:pos x="2162" y="814"/>
                </a:cxn>
                <a:cxn ang="0">
                  <a:pos x="2188" y="791"/>
                </a:cxn>
                <a:cxn ang="0">
                  <a:pos x="2208" y="803"/>
                </a:cxn>
                <a:cxn ang="0">
                  <a:pos x="2231" y="849"/>
                </a:cxn>
                <a:cxn ang="0">
                  <a:pos x="2242" y="885"/>
                </a:cxn>
                <a:cxn ang="0">
                  <a:pos x="2256" y="929"/>
                </a:cxn>
                <a:cxn ang="0">
                  <a:pos x="2281" y="1018"/>
                </a:cxn>
                <a:cxn ang="0">
                  <a:pos x="2315" y="1146"/>
                </a:cxn>
                <a:cxn ang="0">
                  <a:pos x="2359" y="1317"/>
                </a:cxn>
                <a:cxn ang="0">
                  <a:pos x="2405" y="1440"/>
                </a:cxn>
                <a:cxn ang="0">
                  <a:pos x="2451" y="1519"/>
                </a:cxn>
                <a:cxn ang="0">
                  <a:pos x="2513" y="1593"/>
                </a:cxn>
                <a:cxn ang="0">
                  <a:pos x="2549" y="1665"/>
                </a:cxn>
                <a:cxn ang="0">
                  <a:pos x="2551" y="1730"/>
                </a:cxn>
                <a:cxn ang="0">
                  <a:pos x="2520" y="1807"/>
                </a:cxn>
                <a:cxn ang="0">
                  <a:pos x="2451" y="1895"/>
                </a:cxn>
                <a:cxn ang="0">
                  <a:pos x="2317" y="1999"/>
                </a:cxn>
                <a:cxn ang="0">
                  <a:pos x="2115" y="2095"/>
                </a:cxn>
                <a:cxn ang="0">
                  <a:pos x="1833" y="2166"/>
                </a:cxn>
                <a:cxn ang="0">
                  <a:pos x="1532" y="2198"/>
                </a:cxn>
                <a:cxn ang="0">
                  <a:pos x="1150" y="2192"/>
                </a:cxn>
                <a:cxn ang="0">
                  <a:pos x="862" y="2162"/>
                </a:cxn>
                <a:cxn ang="0">
                  <a:pos x="578" y="2100"/>
                </a:cxn>
                <a:cxn ang="0">
                  <a:pos x="342" y="2000"/>
                </a:cxn>
                <a:cxn ang="0">
                  <a:pos x="173" y="1860"/>
                </a:cxn>
                <a:cxn ang="0">
                  <a:pos x="84" y="1663"/>
                </a:cxn>
                <a:cxn ang="0">
                  <a:pos x="56" y="1384"/>
                </a:cxn>
                <a:cxn ang="0">
                  <a:pos x="63" y="1221"/>
                </a:cxn>
                <a:cxn ang="0">
                  <a:pos x="83" y="1021"/>
                </a:cxn>
                <a:cxn ang="0">
                  <a:pos x="90" y="770"/>
                </a:cxn>
                <a:cxn ang="0">
                  <a:pos x="90" y="555"/>
                </a:cxn>
                <a:cxn ang="0">
                  <a:pos x="84" y="344"/>
                </a:cxn>
                <a:cxn ang="0">
                  <a:pos x="36" y="160"/>
                </a:cxn>
                <a:cxn ang="0">
                  <a:pos x="10" y="108"/>
                </a:cxn>
                <a:cxn ang="0">
                  <a:pos x="0" y="87"/>
                </a:cxn>
                <a:cxn ang="0">
                  <a:pos x="27" y="27"/>
                </a:cxn>
                <a:cxn ang="0">
                  <a:pos x="107" y="0"/>
                </a:cxn>
              </a:cxnLst>
              <a:rect l="0" t="0" r="r" b="b"/>
              <a:pathLst>
                <a:path w="2555" h="2202">
                  <a:moveTo>
                    <a:pt x="140" y="0"/>
                  </a:moveTo>
                  <a:lnTo>
                    <a:pt x="150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2" y="4"/>
                  </a:lnTo>
                  <a:lnTo>
                    <a:pt x="194" y="8"/>
                  </a:lnTo>
                  <a:lnTo>
                    <a:pt x="207" y="12"/>
                  </a:lnTo>
                  <a:lnTo>
                    <a:pt x="221" y="17"/>
                  </a:lnTo>
                  <a:lnTo>
                    <a:pt x="234" y="21"/>
                  </a:lnTo>
                  <a:lnTo>
                    <a:pt x="250" y="29"/>
                  </a:lnTo>
                  <a:lnTo>
                    <a:pt x="267" y="35"/>
                  </a:lnTo>
                  <a:lnTo>
                    <a:pt x="282" y="42"/>
                  </a:lnTo>
                  <a:lnTo>
                    <a:pt x="299" y="50"/>
                  </a:lnTo>
                  <a:lnTo>
                    <a:pt x="319" y="60"/>
                  </a:lnTo>
                  <a:lnTo>
                    <a:pt x="338" y="69"/>
                  </a:lnTo>
                  <a:lnTo>
                    <a:pt x="357" y="81"/>
                  </a:lnTo>
                  <a:lnTo>
                    <a:pt x="378" y="92"/>
                  </a:lnTo>
                  <a:lnTo>
                    <a:pt x="405" y="108"/>
                  </a:lnTo>
                  <a:lnTo>
                    <a:pt x="432" y="123"/>
                  </a:lnTo>
                  <a:lnTo>
                    <a:pt x="455" y="138"/>
                  </a:lnTo>
                  <a:lnTo>
                    <a:pt x="478" y="152"/>
                  </a:lnTo>
                  <a:lnTo>
                    <a:pt x="499" y="167"/>
                  </a:lnTo>
                  <a:lnTo>
                    <a:pt x="516" y="183"/>
                  </a:lnTo>
                  <a:lnTo>
                    <a:pt x="534" y="196"/>
                  </a:lnTo>
                  <a:lnTo>
                    <a:pt x="549" y="211"/>
                  </a:lnTo>
                  <a:lnTo>
                    <a:pt x="562" y="227"/>
                  </a:lnTo>
                  <a:lnTo>
                    <a:pt x="576" y="240"/>
                  </a:lnTo>
                  <a:lnTo>
                    <a:pt x="585" y="254"/>
                  </a:lnTo>
                  <a:lnTo>
                    <a:pt x="593" y="267"/>
                  </a:lnTo>
                  <a:lnTo>
                    <a:pt x="599" y="280"/>
                  </a:lnTo>
                  <a:lnTo>
                    <a:pt x="605" y="294"/>
                  </a:lnTo>
                  <a:lnTo>
                    <a:pt x="607" y="307"/>
                  </a:lnTo>
                  <a:lnTo>
                    <a:pt x="609" y="321"/>
                  </a:lnTo>
                  <a:lnTo>
                    <a:pt x="607" y="325"/>
                  </a:lnTo>
                  <a:lnTo>
                    <a:pt x="607" y="328"/>
                  </a:lnTo>
                  <a:lnTo>
                    <a:pt x="605" y="334"/>
                  </a:lnTo>
                  <a:lnTo>
                    <a:pt x="603" y="340"/>
                  </a:lnTo>
                  <a:lnTo>
                    <a:pt x="601" y="346"/>
                  </a:lnTo>
                  <a:lnTo>
                    <a:pt x="599" y="351"/>
                  </a:lnTo>
                  <a:lnTo>
                    <a:pt x="595" y="359"/>
                  </a:lnTo>
                  <a:lnTo>
                    <a:pt x="593" y="367"/>
                  </a:lnTo>
                  <a:lnTo>
                    <a:pt x="589" y="375"/>
                  </a:lnTo>
                  <a:lnTo>
                    <a:pt x="584" y="382"/>
                  </a:lnTo>
                  <a:lnTo>
                    <a:pt x="580" y="392"/>
                  </a:lnTo>
                  <a:lnTo>
                    <a:pt x="574" y="401"/>
                  </a:lnTo>
                  <a:lnTo>
                    <a:pt x="570" y="411"/>
                  </a:lnTo>
                  <a:lnTo>
                    <a:pt x="564" y="423"/>
                  </a:lnTo>
                  <a:lnTo>
                    <a:pt x="551" y="446"/>
                  </a:lnTo>
                  <a:lnTo>
                    <a:pt x="536" y="494"/>
                  </a:lnTo>
                  <a:lnTo>
                    <a:pt x="520" y="543"/>
                  </a:lnTo>
                  <a:lnTo>
                    <a:pt x="507" y="593"/>
                  </a:lnTo>
                  <a:lnTo>
                    <a:pt x="493" y="647"/>
                  </a:lnTo>
                  <a:lnTo>
                    <a:pt x="482" y="701"/>
                  </a:lnTo>
                  <a:lnTo>
                    <a:pt x="470" y="757"/>
                  </a:lnTo>
                  <a:lnTo>
                    <a:pt x="461" y="812"/>
                  </a:lnTo>
                  <a:lnTo>
                    <a:pt x="451" y="870"/>
                  </a:lnTo>
                  <a:lnTo>
                    <a:pt x="443" y="929"/>
                  </a:lnTo>
                  <a:lnTo>
                    <a:pt x="438" y="991"/>
                  </a:lnTo>
                  <a:lnTo>
                    <a:pt x="432" y="1054"/>
                  </a:lnTo>
                  <a:lnTo>
                    <a:pt x="428" y="1117"/>
                  </a:lnTo>
                  <a:lnTo>
                    <a:pt x="424" y="1183"/>
                  </a:lnTo>
                  <a:lnTo>
                    <a:pt x="420" y="1248"/>
                  </a:lnTo>
                  <a:lnTo>
                    <a:pt x="420" y="1315"/>
                  </a:lnTo>
                  <a:lnTo>
                    <a:pt x="418" y="1384"/>
                  </a:lnTo>
                  <a:lnTo>
                    <a:pt x="418" y="1402"/>
                  </a:lnTo>
                  <a:lnTo>
                    <a:pt x="420" y="1419"/>
                  </a:lnTo>
                  <a:lnTo>
                    <a:pt x="420" y="1434"/>
                  </a:lnTo>
                  <a:lnTo>
                    <a:pt x="422" y="1451"/>
                  </a:lnTo>
                  <a:lnTo>
                    <a:pt x="426" y="1467"/>
                  </a:lnTo>
                  <a:lnTo>
                    <a:pt x="428" y="1480"/>
                  </a:lnTo>
                  <a:lnTo>
                    <a:pt x="432" y="1496"/>
                  </a:lnTo>
                  <a:lnTo>
                    <a:pt x="436" y="1509"/>
                  </a:lnTo>
                  <a:lnTo>
                    <a:pt x="440" y="1522"/>
                  </a:lnTo>
                  <a:lnTo>
                    <a:pt x="445" y="1536"/>
                  </a:lnTo>
                  <a:lnTo>
                    <a:pt x="451" y="1547"/>
                  </a:lnTo>
                  <a:lnTo>
                    <a:pt x="457" y="1559"/>
                  </a:lnTo>
                  <a:lnTo>
                    <a:pt x="465" y="1570"/>
                  </a:lnTo>
                  <a:lnTo>
                    <a:pt x="472" y="1582"/>
                  </a:lnTo>
                  <a:lnTo>
                    <a:pt x="480" y="1592"/>
                  </a:lnTo>
                  <a:lnTo>
                    <a:pt x="489" y="1601"/>
                  </a:lnTo>
                  <a:lnTo>
                    <a:pt x="503" y="1613"/>
                  </a:lnTo>
                  <a:lnTo>
                    <a:pt x="518" y="1624"/>
                  </a:lnTo>
                  <a:lnTo>
                    <a:pt x="534" y="1634"/>
                  </a:lnTo>
                  <a:lnTo>
                    <a:pt x="549" y="1643"/>
                  </a:lnTo>
                  <a:lnTo>
                    <a:pt x="566" y="1653"/>
                  </a:lnTo>
                  <a:lnTo>
                    <a:pt x="584" y="1661"/>
                  </a:lnTo>
                  <a:lnTo>
                    <a:pt x="601" y="1668"/>
                  </a:lnTo>
                  <a:lnTo>
                    <a:pt x="620" y="1676"/>
                  </a:lnTo>
                  <a:lnTo>
                    <a:pt x="637" y="1684"/>
                  </a:lnTo>
                  <a:lnTo>
                    <a:pt x="657" y="1689"/>
                  </a:lnTo>
                  <a:lnTo>
                    <a:pt x="676" y="1695"/>
                  </a:lnTo>
                  <a:lnTo>
                    <a:pt x="697" y="1701"/>
                  </a:lnTo>
                  <a:lnTo>
                    <a:pt x="718" y="1707"/>
                  </a:lnTo>
                  <a:lnTo>
                    <a:pt x="739" y="1711"/>
                  </a:lnTo>
                  <a:lnTo>
                    <a:pt x="781" y="1718"/>
                  </a:lnTo>
                  <a:lnTo>
                    <a:pt x="800" y="1724"/>
                  </a:lnTo>
                  <a:lnTo>
                    <a:pt x="820" y="1728"/>
                  </a:lnTo>
                  <a:lnTo>
                    <a:pt x="841" y="1732"/>
                  </a:lnTo>
                  <a:lnTo>
                    <a:pt x="862" y="1736"/>
                  </a:lnTo>
                  <a:lnTo>
                    <a:pt x="887" y="1737"/>
                  </a:lnTo>
                  <a:lnTo>
                    <a:pt x="912" y="1741"/>
                  </a:lnTo>
                  <a:lnTo>
                    <a:pt x="941" y="1743"/>
                  </a:lnTo>
                  <a:lnTo>
                    <a:pt x="969" y="1747"/>
                  </a:lnTo>
                  <a:lnTo>
                    <a:pt x="998" y="1749"/>
                  </a:lnTo>
                  <a:lnTo>
                    <a:pt x="1031" y="1751"/>
                  </a:lnTo>
                  <a:lnTo>
                    <a:pt x="1063" y="1753"/>
                  </a:lnTo>
                  <a:lnTo>
                    <a:pt x="1098" y="1753"/>
                  </a:lnTo>
                  <a:lnTo>
                    <a:pt x="1134" y="1755"/>
                  </a:lnTo>
                  <a:lnTo>
                    <a:pt x="1171" y="1755"/>
                  </a:lnTo>
                  <a:lnTo>
                    <a:pt x="1209" y="1755"/>
                  </a:lnTo>
                  <a:lnTo>
                    <a:pt x="1250" y="1757"/>
                  </a:lnTo>
                  <a:lnTo>
                    <a:pt x="1282" y="1755"/>
                  </a:lnTo>
                  <a:lnTo>
                    <a:pt x="1313" y="1755"/>
                  </a:lnTo>
                  <a:lnTo>
                    <a:pt x="1346" y="1755"/>
                  </a:lnTo>
                  <a:lnTo>
                    <a:pt x="1374" y="1753"/>
                  </a:lnTo>
                  <a:lnTo>
                    <a:pt x="1405" y="1753"/>
                  </a:lnTo>
                  <a:lnTo>
                    <a:pt x="1434" y="1751"/>
                  </a:lnTo>
                  <a:lnTo>
                    <a:pt x="1463" y="1749"/>
                  </a:lnTo>
                  <a:lnTo>
                    <a:pt x="1490" y="1745"/>
                  </a:lnTo>
                  <a:lnTo>
                    <a:pt x="1517" y="1743"/>
                  </a:lnTo>
                  <a:lnTo>
                    <a:pt x="1543" y="1739"/>
                  </a:lnTo>
                  <a:lnTo>
                    <a:pt x="1568" y="1736"/>
                  </a:lnTo>
                  <a:lnTo>
                    <a:pt x="1591" y="1732"/>
                  </a:lnTo>
                  <a:lnTo>
                    <a:pt x="1616" y="1728"/>
                  </a:lnTo>
                  <a:lnTo>
                    <a:pt x="1639" y="1724"/>
                  </a:lnTo>
                  <a:lnTo>
                    <a:pt x="1660" y="1718"/>
                  </a:lnTo>
                  <a:lnTo>
                    <a:pt x="1684" y="1713"/>
                  </a:lnTo>
                  <a:lnTo>
                    <a:pt x="1720" y="1695"/>
                  </a:lnTo>
                  <a:lnTo>
                    <a:pt x="1755" y="1678"/>
                  </a:lnTo>
                  <a:lnTo>
                    <a:pt x="1787" y="1659"/>
                  </a:lnTo>
                  <a:lnTo>
                    <a:pt x="1820" y="1638"/>
                  </a:lnTo>
                  <a:lnTo>
                    <a:pt x="1849" y="1617"/>
                  </a:lnTo>
                  <a:lnTo>
                    <a:pt x="1877" y="1593"/>
                  </a:lnTo>
                  <a:lnTo>
                    <a:pt x="1904" y="1569"/>
                  </a:lnTo>
                  <a:lnTo>
                    <a:pt x="1927" y="1544"/>
                  </a:lnTo>
                  <a:lnTo>
                    <a:pt x="1950" y="1519"/>
                  </a:lnTo>
                  <a:lnTo>
                    <a:pt x="1971" y="1490"/>
                  </a:lnTo>
                  <a:lnTo>
                    <a:pt x="1979" y="1476"/>
                  </a:lnTo>
                  <a:lnTo>
                    <a:pt x="1989" y="1461"/>
                  </a:lnTo>
                  <a:lnTo>
                    <a:pt x="1998" y="1446"/>
                  </a:lnTo>
                  <a:lnTo>
                    <a:pt x="2006" y="1430"/>
                  </a:lnTo>
                  <a:lnTo>
                    <a:pt x="2014" y="1415"/>
                  </a:lnTo>
                  <a:lnTo>
                    <a:pt x="2019" y="1400"/>
                  </a:lnTo>
                  <a:lnTo>
                    <a:pt x="2027" y="1384"/>
                  </a:lnTo>
                  <a:lnTo>
                    <a:pt x="2033" y="1367"/>
                  </a:lnTo>
                  <a:lnTo>
                    <a:pt x="2039" y="1350"/>
                  </a:lnTo>
                  <a:lnTo>
                    <a:pt x="2044" y="1332"/>
                  </a:lnTo>
                  <a:lnTo>
                    <a:pt x="2048" y="1315"/>
                  </a:lnTo>
                  <a:lnTo>
                    <a:pt x="2052" y="1298"/>
                  </a:lnTo>
                  <a:lnTo>
                    <a:pt x="2058" y="1273"/>
                  </a:lnTo>
                  <a:lnTo>
                    <a:pt x="2062" y="1248"/>
                  </a:lnTo>
                  <a:lnTo>
                    <a:pt x="2067" y="1225"/>
                  </a:lnTo>
                  <a:lnTo>
                    <a:pt x="2071" y="1202"/>
                  </a:lnTo>
                  <a:lnTo>
                    <a:pt x="2077" y="1181"/>
                  </a:lnTo>
                  <a:lnTo>
                    <a:pt x="2081" y="1160"/>
                  </a:lnTo>
                  <a:lnTo>
                    <a:pt x="2085" y="1139"/>
                  </a:lnTo>
                  <a:lnTo>
                    <a:pt x="2089" y="1119"/>
                  </a:lnTo>
                  <a:lnTo>
                    <a:pt x="2092" y="1100"/>
                  </a:lnTo>
                  <a:lnTo>
                    <a:pt x="2096" y="1083"/>
                  </a:lnTo>
                  <a:lnTo>
                    <a:pt x="2100" y="1066"/>
                  </a:lnTo>
                  <a:lnTo>
                    <a:pt x="2104" y="1048"/>
                  </a:lnTo>
                  <a:lnTo>
                    <a:pt x="2106" y="1033"/>
                  </a:lnTo>
                  <a:lnTo>
                    <a:pt x="2110" y="1020"/>
                  </a:lnTo>
                  <a:lnTo>
                    <a:pt x="2112" y="1004"/>
                  </a:lnTo>
                  <a:lnTo>
                    <a:pt x="2115" y="993"/>
                  </a:lnTo>
                  <a:lnTo>
                    <a:pt x="2117" y="979"/>
                  </a:lnTo>
                  <a:lnTo>
                    <a:pt x="2119" y="968"/>
                  </a:lnTo>
                  <a:lnTo>
                    <a:pt x="2121" y="958"/>
                  </a:lnTo>
                  <a:lnTo>
                    <a:pt x="2125" y="947"/>
                  </a:lnTo>
                  <a:lnTo>
                    <a:pt x="2127" y="939"/>
                  </a:lnTo>
                  <a:lnTo>
                    <a:pt x="2127" y="929"/>
                  </a:lnTo>
                  <a:lnTo>
                    <a:pt x="2129" y="922"/>
                  </a:lnTo>
                  <a:lnTo>
                    <a:pt x="2131" y="916"/>
                  </a:lnTo>
                  <a:lnTo>
                    <a:pt x="2133" y="910"/>
                  </a:lnTo>
                  <a:lnTo>
                    <a:pt x="2133" y="904"/>
                  </a:lnTo>
                  <a:lnTo>
                    <a:pt x="2135" y="901"/>
                  </a:lnTo>
                  <a:lnTo>
                    <a:pt x="2135" y="897"/>
                  </a:lnTo>
                  <a:lnTo>
                    <a:pt x="2135" y="893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8" y="877"/>
                  </a:lnTo>
                  <a:lnTo>
                    <a:pt x="2142" y="866"/>
                  </a:lnTo>
                  <a:lnTo>
                    <a:pt x="2144" y="856"/>
                  </a:lnTo>
                  <a:lnTo>
                    <a:pt x="2148" y="845"/>
                  </a:lnTo>
                  <a:lnTo>
                    <a:pt x="2152" y="837"/>
                  </a:lnTo>
                  <a:lnTo>
                    <a:pt x="2154" y="829"/>
                  </a:lnTo>
                  <a:lnTo>
                    <a:pt x="2158" y="822"/>
                  </a:lnTo>
                  <a:lnTo>
                    <a:pt x="2162" y="814"/>
                  </a:lnTo>
                  <a:lnTo>
                    <a:pt x="2165" y="808"/>
                  </a:lnTo>
                  <a:lnTo>
                    <a:pt x="2169" y="805"/>
                  </a:lnTo>
                  <a:lnTo>
                    <a:pt x="2173" y="801"/>
                  </a:lnTo>
                  <a:lnTo>
                    <a:pt x="2177" y="797"/>
                  </a:lnTo>
                  <a:lnTo>
                    <a:pt x="2181" y="795"/>
                  </a:lnTo>
                  <a:lnTo>
                    <a:pt x="2185" y="793"/>
                  </a:lnTo>
                  <a:lnTo>
                    <a:pt x="2188" y="791"/>
                  </a:lnTo>
                  <a:lnTo>
                    <a:pt x="2192" y="791"/>
                  </a:lnTo>
                  <a:lnTo>
                    <a:pt x="2194" y="791"/>
                  </a:lnTo>
                  <a:lnTo>
                    <a:pt x="2198" y="793"/>
                  </a:lnTo>
                  <a:lnTo>
                    <a:pt x="2200" y="793"/>
                  </a:lnTo>
                  <a:lnTo>
                    <a:pt x="2204" y="797"/>
                  </a:lnTo>
                  <a:lnTo>
                    <a:pt x="2206" y="799"/>
                  </a:lnTo>
                  <a:lnTo>
                    <a:pt x="2208" y="803"/>
                  </a:lnTo>
                  <a:lnTo>
                    <a:pt x="2211" y="808"/>
                  </a:lnTo>
                  <a:lnTo>
                    <a:pt x="2213" y="814"/>
                  </a:lnTo>
                  <a:lnTo>
                    <a:pt x="2217" y="820"/>
                  </a:lnTo>
                  <a:lnTo>
                    <a:pt x="2221" y="826"/>
                  </a:lnTo>
                  <a:lnTo>
                    <a:pt x="2223" y="833"/>
                  </a:lnTo>
                  <a:lnTo>
                    <a:pt x="2227" y="841"/>
                  </a:lnTo>
                  <a:lnTo>
                    <a:pt x="2231" y="849"/>
                  </a:lnTo>
                  <a:lnTo>
                    <a:pt x="2233" y="858"/>
                  </a:lnTo>
                  <a:lnTo>
                    <a:pt x="2236" y="868"/>
                  </a:lnTo>
                  <a:lnTo>
                    <a:pt x="2240" y="877"/>
                  </a:lnTo>
                  <a:lnTo>
                    <a:pt x="2240" y="877"/>
                  </a:lnTo>
                  <a:lnTo>
                    <a:pt x="2242" y="879"/>
                  </a:lnTo>
                  <a:lnTo>
                    <a:pt x="2242" y="881"/>
                  </a:lnTo>
                  <a:lnTo>
                    <a:pt x="2242" y="885"/>
                  </a:lnTo>
                  <a:lnTo>
                    <a:pt x="2244" y="889"/>
                  </a:lnTo>
                  <a:lnTo>
                    <a:pt x="2246" y="893"/>
                  </a:lnTo>
                  <a:lnTo>
                    <a:pt x="2246" y="899"/>
                  </a:lnTo>
                  <a:lnTo>
                    <a:pt x="2248" y="904"/>
                  </a:lnTo>
                  <a:lnTo>
                    <a:pt x="2252" y="912"/>
                  </a:lnTo>
                  <a:lnTo>
                    <a:pt x="2254" y="922"/>
                  </a:lnTo>
                  <a:lnTo>
                    <a:pt x="2256" y="929"/>
                  </a:lnTo>
                  <a:lnTo>
                    <a:pt x="2259" y="939"/>
                  </a:lnTo>
                  <a:lnTo>
                    <a:pt x="2261" y="950"/>
                  </a:lnTo>
                  <a:lnTo>
                    <a:pt x="2265" y="962"/>
                  </a:lnTo>
                  <a:lnTo>
                    <a:pt x="2269" y="975"/>
                  </a:lnTo>
                  <a:lnTo>
                    <a:pt x="2273" y="987"/>
                  </a:lnTo>
                  <a:lnTo>
                    <a:pt x="2277" y="1002"/>
                  </a:lnTo>
                  <a:lnTo>
                    <a:pt x="2281" y="1018"/>
                  </a:lnTo>
                  <a:lnTo>
                    <a:pt x="2284" y="1033"/>
                  </a:lnTo>
                  <a:lnTo>
                    <a:pt x="2288" y="1050"/>
                  </a:lnTo>
                  <a:lnTo>
                    <a:pt x="2294" y="1068"/>
                  </a:lnTo>
                  <a:lnTo>
                    <a:pt x="2298" y="1085"/>
                  </a:lnTo>
                  <a:lnTo>
                    <a:pt x="2304" y="1106"/>
                  </a:lnTo>
                  <a:lnTo>
                    <a:pt x="2309" y="1125"/>
                  </a:lnTo>
                  <a:lnTo>
                    <a:pt x="2315" y="1146"/>
                  </a:lnTo>
                  <a:lnTo>
                    <a:pt x="2321" y="1167"/>
                  </a:lnTo>
                  <a:lnTo>
                    <a:pt x="2327" y="1190"/>
                  </a:lnTo>
                  <a:lnTo>
                    <a:pt x="2332" y="1213"/>
                  </a:lnTo>
                  <a:lnTo>
                    <a:pt x="2340" y="1238"/>
                  </a:lnTo>
                  <a:lnTo>
                    <a:pt x="2346" y="1263"/>
                  </a:lnTo>
                  <a:lnTo>
                    <a:pt x="2353" y="1290"/>
                  </a:lnTo>
                  <a:lnTo>
                    <a:pt x="2359" y="1317"/>
                  </a:lnTo>
                  <a:lnTo>
                    <a:pt x="2367" y="1336"/>
                  </a:lnTo>
                  <a:lnTo>
                    <a:pt x="2373" y="1357"/>
                  </a:lnTo>
                  <a:lnTo>
                    <a:pt x="2378" y="1375"/>
                  </a:lnTo>
                  <a:lnTo>
                    <a:pt x="2386" y="1394"/>
                  </a:lnTo>
                  <a:lnTo>
                    <a:pt x="2392" y="1409"/>
                  </a:lnTo>
                  <a:lnTo>
                    <a:pt x="2400" y="1426"/>
                  </a:lnTo>
                  <a:lnTo>
                    <a:pt x="2405" y="1440"/>
                  </a:lnTo>
                  <a:lnTo>
                    <a:pt x="2411" y="1455"/>
                  </a:lnTo>
                  <a:lnTo>
                    <a:pt x="2419" y="1469"/>
                  </a:lnTo>
                  <a:lnTo>
                    <a:pt x="2425" y="1480"/>
                  </a:lnTo>
                  <a:lnTo>
                    <a:pt x="2432" y="1492"/>
                  </a:lnTo>
                  <a:lnTo>
                    <a:pt x="2438" y="1501"/>
                  </a:lnTo>
                  <a:lnTo>
                    <a:pt x="2446" y="1511"/>
                  </a:lnTo>
                  <a:lnTo>
                    <a:pt x="2451" y="1519"/>
                  </a:lnTo>
                  <a:lnTo>
                    <a:pt x="2457" y="1526"/>
                  </a:lnTo>
                  <a:lnTo>
                    <a:pt x="2465" y="1534"/>
                  </a:lnTo>
                  <a:lnTo>
                    <a:pt x="2476" y="1545"/>
                  </a:lnTo>
                  <a:lnTo>
                    <a:pt x="2486" y="1559"/>
                  </a:lnTo>
                  <a:lnTo>
                    <a:pt x="2496" y="1570"/>
                  </a:lnTo>
                  <a:lnTo>
                    <a:pt x="2505" y="1582"/>
                  </a:lnTo>
                  <a:lnTo>
                    <a:pt x="2513" y="1593"/>
                  </a:lnTo>
                  <a:lnTo>
                    <a:pt x="2520" y="1605"/>
                  </a:lnTo>
                  <a:lnTo>
                    <a:pt x="2526" y="1615"/>
                  </a:lnTo>
                  <a:lnTo>
                    <a:pt x="2532" y="1626"/>
                  </a:lnTo>
                  <a:lnTo>
                    <a:pt x="2538" y="1636"/>
                  </a:lnTo>
                  <a:lnTo>
                    <a:pt x="2544" y="1647"/>
                  </a:lnTo>
                  <a:lnTo>
                    <a:pt x="2547" y="1657"/>
                  </a:lnTo>
                  <a:lnTo>
                    <a:pt x="2549" y="1665"/>
                  </a:lnTo>
                  <a:lnTo>
                    <a:pt x="2551" y="1674"/>
                  </a:lnTo>
                  <a:lnTo>
                    <a:pt x="2553" y="1684"/>
                  </a:lnTo>
                  <a:lnTo>
                    <a:pt x="2555" y="1691"/>
                  </a:lnTo>
                  <a:lnTo>
                    <a:pt x="2555" y="1701"/>
                  </a:lnTo>
                  <a:lnTo>
                    <a:pt x="2555" y="1709"/>
                  </a:lnTo>
                  <a:lnTo>
                    <a:pt x="2553" y="1718"/>
                  </a:lnTo>
                  <a:lnTo>
                    <a:pt x="2551" y="1730"/>
                  </a:lnTo>
                  <a:lnTo>
                    <a:pt x="2549" y="1739"/>
                  </a:lnTo>
                  <a:lnTo>
                    <a:pt x="2547" y="1749"/>
                  </a:lnTo>
                  <a:lnTo>
                    <a:pt x="2544" y="1760"/>
                  </a:lnTo>
                  <a:lnTo>
                    <a:pt x="2538" y="1772"/>
                  </a:lnTo>
                  <a:lnTo>
                    <a:pt x="2532" y="1784"/>
                  </a:lnTo>
                  <a:lnTo>
                    <a:pt x="2526" y="1793"/>
                  </a:lnTo>
                  <a:lnTo>
                    <a:pt x="2520" y="1807"/>
                  </a:lnTo>
                  <a:lnTo>
                    <a:pt x="2513" y="1818"/>
                  </a:lnTo>
                  <a:lnTo>
                    <a:pt x="2505" y="1830"/>
                  </a:lnTo>
                  <a:lnTo>
                    <a:pt x="2496" y="1841"/>
                  </a:lnTo>
                  <a:lnTo>
                    <a:pt x="2486" y="1855"/>
                  </a:lnTo>
                  <a:lnTo>
                    <a:pt x="2476" y="1866"/>
                  </a:lnTo>
                  <a:lnTo>
                    <a:pt x="2465" y="1880"/>
                  </a:lnTo>
                  <a:lnTo>
                    <a:pt x="2451" y="1895"/>
                  </a:lnTo>
                  <a:lnTo>
                    <a:pt x="2436" y="1910"/>
                  </a:lnTo>
                  <a:lnTo>
                    <a:pt x="2419" y="1926"/>
                  </a:lnTo>
                  <a:lnTo>
                    <a:pt x="2401" y="1939"/>
                  </a:lnTo>
                  <a:lnTo>
                    <a:pt x="2382" y="1954"/>
                  </a:lnTo>
                  <a:lnTo>
                    <a:pt x="2361" y="1970"/>
                  </a:lnTo>
                  <a:lnTo>
                    <a:pt x="2340" y="1983"/>
                  </a:lnTo>
                  <a:lnTo>
                    <a:pt x="2317" y="1999"/>
                  </a:lnTo>
                  <a:lnTo>
                    <a:pt x="2292" y="2012"/>
                  </a:lnTo>
                  <a:lnTo>
                    <a:pt x="2267" y="2027"/>
                  </a:lnTo>
                  <a:lnTo>
                    <a:pt x="2238" y="2041"/>
                  </a:lnTo>
                  <a:lnTo>
                    <a:pt x="2210" y="2054"/>
                  </a:lnTo>
                  <a:lnTo>
                    <a:pt x="2179" y="2068"/>
                  </a:lnTo>
                  <a:lnTo>
                    <a:pt x="2148" y="2081"/>
                  </a:lnTo>
                  <a:lnTo>
                    <a:pt x="2115" y="2095"/>
                  </a:lnTo>
                  <a:lnTo>
                    <a:pt x="2081" y="2108"/>
                  </a:lnTo>
                  <a:lnTo>
                    <a:pt x="2041" y="2119"/>
                  </a:lnTo>
                  <a:lnTo>
                    <a:pt x="1998" y="2131"/>
                  </a:lnTo>
                  <a:lnTo>
                    <a:pt x="1958" y="2141"/>
                  </a:lnTo>
                  <a:lnTo>
                    <a:pt x="1916" y="2150"/>
                  </a:lnTo>
                  <a:lnTo>
                    <a:pt x="1875" y="2158"/>
                  </a:lnTo>
                  <a:lnTo>
                    <a:pt x="1833" y="2166"/>
                  </a:lnTo>
                  <a:lnTo>
                    <a:pt x="1791" y="2171"/>
                  </a:lnTo>
                  <a:lnTo>
                    <a:pt x="1749" y="2179"/>
                  </a:lnTo>
                  <a:lnTo>
                    <a:pt x="1707" y="2183"/>
                  </a:lnTo>
                  <a:lnTo>
                    <a:pt x="1662" y="2189"/>
                  </a:lnTo>
                  <a:lnTo>
                    <a:pt x="1620" y="2192"/>
                  </a:lnTo>
                  <a:lnTo>
                    <a:pt x="1576" y="2196"/>
                  </a:lnTo>
                  <a:lnTo>
                    <a:pt x="1532" y="2198"/>
                  </a:lnTo>
                  <a:lnTo>
                    <a:pt x="1486" y="2200"/>
                  </a:lnTo>
                  <a:lnTo>
                    <a:pt x="1442" y="2200"/>
                  </a:lnTo>
                  <a:lnTo>
                    <a:pt x="1396" y="2202"/>
                  </a:lnTo>
                  <a:lnTo>
                    <a:pt x="1315" y="2200"/>
                  </a:lnTo>
                  <a:lnTo>
                    <a:pt x="1232" y="2198"/>
                  </a:lnTo>
                  <a:lnTo>
                    <a:pt x="1192" y="2196"/>
                  </a:lnTo>
                  <a:lnTo>
                    <a:pt x="1150" y="2192"/>
                  </a:lnTo>
                  <a:lnTo>
                    <a:pt x="1110" y="2190"/>
                  </a:lnTo>
                  <a:lnTo>
                    <a:pt x="1067" y="2187"/>
                  </a:lnTo>
                  <a:lnTo>
                    <a:pt x="1027" y="2183"/>
                  </a:lnTo>
                  <a:lnTo>
                    <a:pt x="985" y="2179"/>
                  </a:lnTo>
                  <a:lnTo>
                    <a:pt x="944" y="2173"/>
                  </a:lnTo>
                  <a:lnTo>
                    <a:pt x="904" y="2167"/>
                  </a:lnTo>
                  <a:lnTo>
                    <a:pt x="862" y="2162"/>
                  </a:lnTo>
                  <a:lnTo>
                    <a:pt x="822" y="2154"/>
                  </a:lnTo>
                  <a:lnTo>
                    <a:pt x="781" y="2146"/>
                  </a:lnTo>
                  <a:lnTo>
                    <a:pt x="741" y="2139"/>
                  </a:lnTo>
                  <a:lnTo>
                    <a:pt x="697" y="2131"/>
                  </a:lnTo>
                  <a:lnTo>
                    <a:pt x="657" y="2121"/>
                  </a:lnTo>
                  <a:lnTo>
                    <a:pt x="616" y="2110"/>
                  </a:lnTo>
                  <a:lnTo>
                    <a:pt x="578" y="2100"/>
                  </a:lnTo>
                  <a:lnTo>
                    <a:pt x="539" y="2089"/>
                  </a:lnTo>
                  <a:lnTo>
                    <a:pt x="503" y="2075"/>
                  </a:lnTo>
                  <a:lnTo>
                    <a:pt x="468" y="2062"/>
                  </a:lnTo>
                  <a:lnTo>
                    <a:pt x="436" y="2047"/>
                  </a:lnTo>
                  <a:lnTo>
                    <a:pt x="403" y="2033"/>
                  </a:lnTo>
                  <a:lnTo>
                    <a:pt x="370" y="2016"/>
                  </a:lnTo>
                  <a:lnTo>
                    <a:pt x="342" y="2000"/>
                  </a:lnTo>
                  <a:lnTo>
                    <a:pt x="313" y="1981"/>
                  </a:lnTo>
                  <a:lnTo>
                    <a:pt x="286" y="1964"/>
                  </a:lnTo>
                  <a:lnTo>
                    <a:pt x="259" y="1945"/>
                  </a:lnTo>
                  <a:lnTo>
                    <a:pt x="234" y="1926"/>
                  </a:lnTo>
                  <a:lnTo>
                    <a:pt x="209" y="1904"/>
                  </a:lnTo>
                  <a:lnTo>
                    <a:pt x="190" y="1883"/>
                  </a:lnTo>
                  <a:lnTo>
                    <a:pt x="173" y="1860"/>
                  </a:lnTo>
                  <a:lnTo>
                    <a:pt x="157" y="1837"/>
                  </a:lnTo>
                  <a:lnTo>
                    <a:pt x="142" y="1812"/>
                  </a:lnTo>
                  <a:lnTo>
                    <a:pt x="129" y="1785"/>
                  </a:lnTo>
                  <a:lnTo>
                    <a:pt x="115" y="1757"/>
                  </a:lnTo>
                  <a:lnTo>
                    <a:pt x="104" y="1726"/>
                  </a:lnTo>
                  <a:lnTo>
                    <a:pt x="94" y="1695"/>
                  </a:lnTo>
                  <a:lnTo>
                    <a:pt x="84" y="1663"/>
                  </a:lnTo>
                  <a:lnTo>
                    <a:pt x="77" y="1626"/>
                  </a:lnTo>
                  <a:lnTo>
                    <a:pt x="71" y="1590"/>
                  </a:lnTo>
                  <a:lnTo>
                    <a:pt x="65" y="1553"/>
                  </a:lnTo>
                  <a:lnTo>
                    <a:pt x="61" y="1513"/>
                  </a:lnTo>
                  <a:lnTo>
                    <a:pt x="58" y="1473"/>
                  </a:lnTo>
                  <a:lnTo>
                    <a:pt x="56" y="1428"/>
                  </a:lnTo>
                  <a:lnTo>
                    <a:pt x="56" y="1384"/>
                  </a:lnTo>
                  <a:lnTo>
                    <a:pt x="56" y="1363"/>
                  </a:lnTo>
                  <a:lnTo>
                    <a:pt x="56" y="1342"/>
                  </a:lnTo>
                  <a:lnTo>
                    <a:pt x="58" y="1319"/>
                  </a:lnTo>
                  <a:lnTo>
                    <a:pt x="58" y="1296"/>
                  </a:lnTo>
                  <a:lnTo>
                    <a:pt x="59" y="1271"/>
                  </a:lnTo>
                  <a:lnTo>
                    <a:pt x="61" y="1246"/>
                  </a:lnTo>
                  <a:lnTo>
                    <a:pt x="63" y="1221"/>
                  </a:lnTo>
                  <a:lnTo>
                    <a:pt x="65" y="1194"/>
                  </a:lnTo>
                  <a:lnTo>
                    <a:pt x="67" y="1167"/>
                  </a:lnTo>
                  <a:lnTo>
                    <a:pt x="71" y="1140"/>
                  </a:lnTo>
                  <a:lnTo>
                    <a:pt x="73" y="1112"/>
                  </a:lnTo>
                  <a:lnTo>
                    <a:pt x="77" y="1081"/>
                  </a:lnTo>
                  <a:lnTo>
                    <a:pt x="81" y="1052"/>
                  </a:lnTo>
                  <a:lnTo>
                    <a:pt x="83" y="1021"/>
                  </a:lnTo>
                  <a:lnTo>
                    <a:pt x="86" y="991"/>
                  </a:lnTo>
                  <a:lnTo>
                    <a:pt x="90" y="958"/>
                  </a:lnTo>
                  <a:lnTo>
                    <a:pt x="90" y="918"/>
                  </a:lnTo>
                  <a:lnTo>
                    <a:pt x="90" y="879"/>
                  </a:lnTo>
                  <a:lnTo>
                    <a:pt x="90" y="841"/>
                  </a:lnTo>
                  <a:lnTo>
                    <a:pt x="90" y="805"/>
                  </a:lnTo>
                  <a:lnTo>
                    <a:pt x="90" y="770"/>
                  </a:lnTo>
                  <a:lnTo>
                    <a:pt x="90" y="735"/>
                  </a:lnTo>
                  <a:lnTo>
                    <a:pt x="90" y="703"/>
                  </a:lnTo>
                  <a:lnTo>
                    <a:pt x="90" y="670"/>
                  </a:lnTo>
                  <a:lnTo>
                    <a:pt x="90" y="639"/>
                  </a:lnTo>
                  <a:lnTo>
                    <a:pt x="90" y="611"/>
                  </a:lnTo>
                  <a:lnTo>
                    <a:pt x="90" y="582"/>
                  </a:lnTo>
                  <a:lnTo>
                    <a:pt x="90" y="555"/>
                  </a:lnTo>
                  <a:lnTo>
                    <a:pt x="90" y="528"/>
                  </a:lnTo>
                  <a:lnTo>
                    <a:pt x="90" y="503"/>
                  </a:lnTo>
                  <a:lnTo>
                    <a:pt x="90" y="480"/>
                  </a:lnTo>
                  <a:lnTo>
                    <a:pt x="90" y="457"/>
                  </a:lnTo>
                  <a:lnTo>
                    <a:pt x="90" y="419"/>
                  </a:lnTo>
                  <a:lnTo>
                    <a:pt x="88" y="380"/>
                  </a:lnTo>
                  <a:lnTo>
                    <a:pt x="84" y="344"/>
                  </a:lnTo>
                  <a:lnTo>
                    <a:pt x="81" y="309"/>
                  </a:lnTo>
                  <a:lnTo>
                    <a:pt x="75" y="275"/>
                  </a:lnTo>
                  <a:lnTo>
                    <a:pt x="67" y="242"/>
                  </a:lnTo>
                  <a:lnTo>
                    <a:pt x="59" y="209"/>
                  </a:lnTo>
                  <a:lnTo>
                    <a:pt x="50" y="179"/>
                  </a:lnTo>
                  <a:lnTo>
                    <a:pt x="42" y="169"/>
                  </a:lnTo>
                  <a:lnTo>
                    <a:pt x="36" y="160"/>
                  </a:lnTo>
                  <a:lnTo>
                    <a:pt x="31" y="150"/>
                  </a:lnTo>
                  <a:lnTo>
                    <a:pt x="27" y="142"/>
                  </a:lnTo>
                  <a:lnTo>
                    <a:pt x="23" y="133"/>
                  </a:lnTo>
                  <a:lnTo>
                    <a:pt x="19" y="127"/>
                  </a:lnTo>
                  <a:lnTo>
                    <a:pt x="15" y="119"/>
                  </a:lnTo>
                  <a:lnTo>
                    <a:pt x="11" y="113"/>
                  </a:lnTo>
                  <a:lnTo>
                    <a:pt x="10" y="108"/>
                  </a:lnTo>
                  <a:lnTo>
                    <a:pt x="6" y="104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6" y="58"/>
                  </a:lnTo>
                  <a:lnTo>
                    <a:pt x="10" y="48"/>
                  </a:lnTo>
                  <a:lnTo>
                    <a:pt x="13" y="41"/>
                  </a:lnTo>
                  <a:lnTo>
                    <a:pt x="21" y="35"/>
                  </a:lnTo>
                  <a:lnTo>
                    <a:pt x="27" y="27"/>
                  </a:lnTo>
                  <a:lnTo>
                    <a:pt x="36" y="21"/>
                  </a:lnTo>
                  <a:lnTo>
                    <a:pt x="46" y="16"/>
                  </a:lnTo>
                  <a:lnTo>
                    <a:pt x="56" y="12"/>
                  </a:lnTo>
                  <a:lnTo>
                    <a:pt x="67" y="8"/>
                  </a:lnTo>
                  <a:lnTo>
                    <a:pt x="79" y="4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</a:path>
              </a:pathLst>
            </a:custGeom>
            <a:grp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6211669"/>
            <a:ext cx="6248400" cy="646331"/>
            <a:chOff x="762000" y="3810000"/>
            <a:chExt cx="5105400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我的巧克力糖怎麼不見了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30" name="Action Button: Sound 2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9218" name="Picture 2" descr="IMGP6386_好好吃，吃光光">
            <a:hlinkClick r:id="rId6" tooltip="相片分享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381000" y="3505200"/>
            <a:ext cx="3966381" cy="2657476"/>
          </a:xfrm>
          <a:prstGeom prst="rect">
            <a:avLst/>
          </a:prstGeom>
          <a:noFill/>
        </p:spPr>
      </p:pic>
      <p:pic>
        <p:nvPicPr>
          <p:cNvPr id="26" name="Picture 5" descr="https://encrypted-tbn1.gstatic.com/images?q=tbn:ANd9GcRh5VF_xMBpYvpLi8hJldCMuj82V2eizhnu7RUV_Ka3jchvbdIK-w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663683" y="3657600"/>
            <a:ext cx="3274985" cy="245000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eishing\Desktop\meizhou pics\47-4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2999"/>
            <a:ext cx="9144000" cy="5549273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828800" y="2895600"/>
            <a:ext cx="426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810000"/>
            <a:ext cx="5943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47244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8800" y="5638800"/>
            <a:ext cx="47244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6553200"/>
            <a:ext cx="6477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0"/>
            <a:ext cx="29718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6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糖水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2590800"/>
            <a:ext cx="2133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口香糖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47-25.png"/>
          <p:cNvPicPr>
            <a:picLocks noChangeAspect="1" noChangeArrowheads="1"/>
          </p:cNvPicPr>
          <p:nvPr/>
        </p:nvPicPr>
        <p:blipFill>
          <a:blip r:embed="rId4" cstate="print"/>
          <a:srcRect l="87500"/>
          <a:stretch>
            <a:fillRect/>
          </a:stretch>
        </p:blipFill>
        <p:spPr bwMode="auto">
          <a:xfrm>
            <a:off x="838200" y="1085750"/>
            <a:ext cx="1447800" cy="13577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67000" y="9906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10668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唐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8" name="Picture 4" descr="http://upload.wikimedia.org/wikipedia/en/thumb/5/50/Chewing_gum.jpg/220px-Chewing_gu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657600"/>
            <a:ext cx="3822699" cy="286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http://upload.wikimedia.org/wikipedia/commons/thumb/5/59/%E5%9C%93%E4%BB%94.jpg/800px-%E5%9C%93%E4%BB%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581400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1828800" y="3352800"/>
            <a:ext cx="4572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：你變聰明了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神農氏的故事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685800"/>
            <a:ext cx="5181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推薦影片：神農氏嚐百草（簡</a:t>
            </a:r>
            <a:r>
              <a:rPr lang="en-US" altLang="zh-TW" dirty="0" smtClean="0"/>
              <a:t>/</a:t>
            </a:r>
            <a:r>
              <a:rPr lang="zh-TW" altLang="en-US" dirty="0" smtClean="0"/>
              <a:t> 四分鐘）</a:t>
            </a:r>
            <a:r>
              <a:rPr lang="en-US" altLang="zh-TW" dirty="0" smtClean="0"/>
              <a:t> https://www.youtube.com/watch?v=t_62Fj4fidc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7-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278938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27432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810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5562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17526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10400" y="274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53100" b="46451"/>
          <a:stretch>
            <a:fillRect/>
          </a:stretch>
        </p:blipFill>
        <p:spPr bwMode="auto">
          <a:xfrm>
            <a:off x="4114800" y="2758039"/>
            <a:ext cx="4648200" cy="409996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07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7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715000" y="609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1371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572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5200" y="45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" y="4572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2209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6172201"/>
            <a:ext cx="2700337" cy="685799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>
            <a:off x="7315200" y="6172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172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4102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0" y="2971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05400" y="3810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6705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7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7-4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403512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7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67200" y="5429273"/>
            <a:ext cx="3408363" cy="142872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16002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25908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685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526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505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196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3246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2400" y="3505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200" y="3505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71800" y="5410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7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你變聰明了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謝小奇為什麼特別愛吃藥？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謝小奇相信藥有什麼用？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謝小奇請求醫生給他什麼藥？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醫生給謝小奇吃什麼？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你覺得怎樣可以變得更聰明？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5867400" y="11430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5943600" y="21336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6172200" y="32004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172200" y="42672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6172200" y="54102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7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7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7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7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24759</TotalTime>
  <Words>636</Words>
  <Application>Microsoft Office PowerPoint</Application>
  <PresentationFormat>On-screen Show (4:3)</PresentationFormat>
  <Paragraphs>131</Paragraphs>
  <Slides>41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Flow</vt:lpstr>
      <vt:lpstr>美洲華語第四冊</vt:lpstr>
      <vt:lpstr>第一週</vt:lpstr>
      <vt:lpstr>課前活動</vt:lpstr>
      <vt:lpstr>課文：你變聰明了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說故事－ 神農氏的故事 請到美洲華語網站下載ppt 或利用美洲華語創作天地 http://blog.huayuworld.org/meizhouworld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160</cp:revision>
  <dcterms:created xsi:type="dcterms:W3CDTF">2014-04-02T02:41:18Z</dcterms:created>
  <dcterms:modified xsi:type="dcterms:W3CDTF">2014-10-28T00:33:16Z</dcterms:modified>
</cp:coreProperties>
</file>